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57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66"/>
    <a:srgbClr val="00FFFF"/>
    <a:srgbClr val="00FF00"/>
    <a:srgbClr val="66FFFF"/>
    <a:srgbClr val="FFFF99"/>
    <a:srgbClr val="FF66FF"/>
    <a:srgbClr val="FFCCFF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74899" autoAdjust="0"/>
  </p:normalViewPr>
  <p:slideViewPr>
    <p:cSldViewPr snapToGrid="0">
      <p:cViewPr varScale="1">
        <p:scale>
          <a:sx n="90" d="100"/>
          <a:sy n="90" d="100"/>
        </p:scale>
        <p:origin x="7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4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6D752-8CD4-4115-BF1E-71F7B99B824A}" type="datetimeFigureOut">
              <a:rPr kumimoji="1" lang="ja-JP" altLang="en-US" smtClean="0"/>
              <a:t>2020/8/4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FA1C6-71D0-4086-BDF7-AB1AFD80E7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795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2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17414F93-0B68-467B-8A6A-7B0857FB20CB}" type="datetimeFigureOut">
              <a:rPr kumimoji="1" lang="ja-JP" altLang="en-US" smtClean="0"/>
              <a:t>2020/8/4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B609DC9D-488C-4F04-ACD3-67B63492A6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smtClean="0"/>
              <a:pPr/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190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kumimoji="1" lang="ja-JP" sz="405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1350" b="1" cap="all" baseline="0">
                <a:solidFill>
                  <a:schemeClr val="accent1"/>
                </a:solidFill>
                <a:effectLst/>
              </a:defRPr>
            </a:lvl1pPr>
            <a:lvl2pPr marL="342900" indent="0" algn="ctr" latinLnBrk="0">
              <a:buNone/>
              <a:defRPr kumimoji="1" lang="ja-JP" sz="1500"/>
            </a:lvl2pPr>
            <a:lvl3pPr marL="685800" indent="0" algn="ctr" latinLnBrk="0">
              <a:buNone/>
              <a:defRPr kumimoji="1" lang="ja-JP" sz="1350"/>
            </a:lvl3pPr>
            <a:lvl4pPr marL="1028700" indent="0" algn="ctr" latinLnBrk="0">
              <a:buNone/>
              <a:defRPr kumimoji="1" lang="ja-JP" sz="1200"/>
            </a:lvl4pPr>
            <a:lvl5pPr marL="1371600" indent="0" algn="ctr" latinLnBrk="0">
              <a:buNone/>
              <a:defRPr kumimoji="1" lang="ja-JP" sz="1200"/>
            </a:lvl5pPr>
            <a:lvl6pPr marL="1714500" indent="0" algn="ctr" latinLnBrk="0">
              <a:buNone/>
              <a:defRPr kumimoji="1" lang="ja-JP" sz="1200"/>
            </a:lvl6pPr>
            <a:lvl7pPr marL="2057400" indent="0" algn="ctr" latinLnBrk="0">
              <a:buNone/>
              <a:defRPr kumimoji="1" lang="ja-JP" sz="1200"/>
            </a:lvl7pPr>
            <a:lvl8pPr marL="2400300" indent="0" algn="ctr" latinLnBrk="0">
              <a:buNone/>
              <a:defRPr kumimoji="1" lang="ja-JP" sz="1200"/>
            </a:lvl8pPr>
            <a:lvl9pPr marL="2743200" indent="0" algn="ctr" latinLnBrk="0">
              <a:buNone/>
              <a:defRPr kumimoji="1" lang="ja-JP"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dirty="0"/>
          </a:p>
        </p:txBody>
      </p:sp>
      <p:sp>
        <p:nvSpPr>
          <p:cNvPr id="8" name="長方形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prstClr val="white"/>
              </a:solidFill>
              <a:ea typeface="Meiryo UI" panose="020B0604030504040204" pitchFamily="50" charset="-128"/>
            </a:endParaRPr>
          </a:p>
        </p:txBody>
      </p:sp>
      <p:sp>
        <p:nvSpPr>
          <p:cNvPr id="9" name="長方形 8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prstClr val="white"/>
              </a:solidFill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2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>
                <a:solidFill>
                  <a:srgbClr val="514A40"/>
                </a:solidFill>
              </a:rPr>
              <a:pPr/>
              <a:t>‹#›</a:t>
            </a:fld>
            <a:endParaRPr alt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>
                <a:solidFill>
                  <a:srgbClr val="514A40"/>
                </a:solidFill>
              </a:rPr>
              <a:pPr/>
              <a:t>‹#›</a:t>
            </a:fld>
            <a:endParaRPr alt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>
                <a:solidFill>
                  <a:srgbClr val="514A40"/>
                </a:solidFill>
              </a:rPr>
              <a:pPr/>
              <a:t>‹#›</a:t>
            </a:fld>
            <a:endParaRPr alt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 latinLnBrk="0">
              <a:lnSpc>
                <a:spcPct val="80000"/>
              </a:lnSpc>
              <a:defRPr kumimoji="1" lang="ja-JP" sz="33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>
            <a:no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1350" b="1" cap="all" baseline="0"/>
            </a:lvl1pPr>
            <a:lvl2pPr marL="342900" indent="0" latinLnBrk="0">
              <a:buNone/>
              <a:defRPr kumimoji="1" lang="ja-JP" sz="1500"/>
            </a:lvl2pPr>
            <a:lvl3pPr marL="685800" indent="0" latinLnBrk="0">
              <a:buNone/>
              <a:defRPr kumimoji="1" lang="ja-JP" sz="1350"/>
            </a:lvl3pPr>
            <a:lvl4pPr marL="1028700" indent="0" latinLnBrk="0">
              <a:buNone/>
              <a:defRPr kumimoji="1" lang="ja-JP" sz="1200"/>
            </a:lvl4pPr>
            <a:lvl5pPr marL="1371600" indent="0" latinLnBrk="0">
              <a:buNone/>
              <a:defRPr kumimoji="1" lang="ja-JP" sz="1200"/>
            </a:lvl5pPr>
            <a:lvl6pPr marL="1714500" indent="0" latinLnBrk="0">
              <a:buNone/>
              <a:defRPr kumimoji="1" lang="ja-JP" sz="1200"/>
            </a:lvl6pPr>
            <a:lvl7pPr marL="2057400" indent="0" latinLnBrk="0">
              <a:buNone/>
              <a:defRPr kumimoji="1" lang="ja-JP" sz="1200"/>
            </a:lvl7pPr>
            <a:lvl8pPr marL="2400300" indent="0" latinLnBrk="0">
              <a:buNone/>
              <a:defRPr kumimoji="1" lang="ja-JP" sz="1200"/>
            </a:lvl8pPr>
            <a:lvl9pPr marL="2743200" indent="0" latinLnBrk="0">
              <a:buNone/>
              <a:defRPr kumimoji="1" lang="ja-JP"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9" name="長方形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prstClr val="white"/>
              </a:solidFill>
              <a:ea typeface="Meiryo UI" panose="020B0604030504040204" pitchFamily="50" charset="-128"/>
            </a:endParaRPr>
          </a:p>
        </p:txBody>
      </p:sp>
      <p:sp>
        <p:nvSpPr>
          <p:cNvPr id="11" name="長方形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prstClr val="white"/>
              </a:solidFill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>
            <a:normAutofit/>
          </a:bodyPr>
          <a:lstStyle>
            <a:lvl1pPr latinLnBrk="0">
              <a:defRPr kumimoji="1" lang="ja-JP" sz="1500"/>
            </a:lvl1pPr>
            <a:lvl2pPr latinLnBrk="0">
              <a:defRPr kumimoji="1" lang="ja-JP" sz="1350"/>
            </a:lvl2pPr>
            <a:lvl3pPr latinLnBrk="0">
              <a:defRPr kumimoji="1" lang="ja-JP" sz="1200"/>
            </a:lvl3pPr>
            <a:lvl4pPr latinLnBrk="0">
              <a:defRPr kumimoji="1" lang="ja-JP" sz="1050"/>
            </a:lvl4pPr>
            <a:lvl5pPr latinLnBrk="0">
              <a:defRPr kumimoji="1" lang="ja-JP" sz="1050"/>
            </a:lvl5pPr>
            <a:lvl6pPr latinLnBrk="0">
              <a:defRPr kumimoji="1" lang="ja-JP" sz="1350"/>
            </a:lvl6pPr>
            <a:lvl7pPr latinLnBrk="0">
              <a:defRPr kumimoji="1" lang="ja-JP" sz="1350"/>
            </a:lvl7pPr>
            <a:lvl8pPr latinLnBrk="0">
              <a:defRPr kumimoji="1" lang="ja-JP" sz="1350"/>
            </a:lvl8pPr>
            <a:lvl9pPr latinLnBrk="0">
              <a:defRPr kumimoji="1" lang="ja-JP"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>
            <a:normAutofit/>
          </a:bodyPr>
          <a:lstStyle>
            <a:lvl1pPr latinLnBrk="0">
              <a:defRPr kumimoji="1" lang="ja-JP" sz="1500"/>
            </a:lvl1pPr>
            <a:lvl2pPr latinLnBrk="0">
              <a:defRPr kumimoji="1" lang="ja-JP" sz="1350"/>
            </a:lvl2pPr>
            <a:lvl3pPr latinLnBrk="0">
              <a:defRPr kumimoji="1" lang="ja-JP" sz="1200"/>
            </a:lvl3pPr>
            <a:lvl4pPr latinLnBrk="0">
              <a:defRPr kumimoji="1" lang="ja-JP" sz="1050"/>
            </a:lvl4pPr>
            <a:lvl5pPr latinLnBrk="0">
              <a:defRPr kumimoji="1" lang="ja-JP" sz="1050"/>
            </a:lvl5pPr>
            <a:lvl6pPr latinLnBrk="0">
              <a:defRPr kumimoji="1" lang="ja-JP" sz="1350"/>
            </a:lvl6pPr>
            <a:lvl7pPr latinLnBrk="0">
              <a:defRPr kumimoji="1" lang="ja-JP" sz="1350"/>
            </a:lvl7pPr>
            <a:lvl8pPr latinLnBrk="0">
              <a:defRPr kumimoji="1" lang="ja-JP" sz="1350"/>
            </a:lvl8pPr>
            <a:lvl9pPr latinLnBrk="0">
              <a:defRPr kumimoji="1" lang="ja-JP"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>
                <a:solidFill>
                  <a:srgbClr val="514A40"/>
                </a:solidFill>
              </a:rPr>
              <a:pPr/>
              <a:t>‹#›</a:t>
            </a:fld>
            <a:endParaRPr alt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1500" b="1" cap="all" baseline="0"/>
            </a:lvl1pPr>
            <a:lvl2pPr marL="342900" indent="0" latinLnBrk="0">
              <a:buNone/>
              <a:defRPr kumimoji="1" lang="ja-JP" sz="1500" b="1"/>
            </a:lvl2pPr>
            <a:lvl3pPr marL="685800" indent="0" latinLnBrk="0">
              <a:buNone/>
              <a:defRPr kumimoji="1" lang="ja-JP" sz="1350" b="1"/>
            </a:lvl3pPr>
            <a:lvl4pPr marL="1028700" indent="0" latinLnBrk="0">
              <a:buNone/>
              <a:defRPr kumimoji="1" lang="ja-JP" sz="1200" b="1"/>
            </a:lvl4pPr>
            <a:lvl5pPr marL="1371600" indent="0" latinLnBrk="0">
              <a:buNone/>
              <a:defRPr kumimoji="1" lang="ja-JP" sz="1200" b="1"/>
            </a:lvl5pPr>
            <a:lvl6pPr marL="1714500" indent="0" latinLnBrk="0">
              <a:buNone/>
              <a:defRPr kumimoji="1" lang="ja-JP" sz="1200" b="1"/>
            </a:lvl6pPr>
            <a:lvl7pPr marL="2057400" indent="0" latinLnBrk="0">
              <a:buNone/>
              <a:defRPr kumimoji="1" lang="ja-JP" sz="1200" b="1"/>
            </a:lvl7pPr>
            <a:lvl8pPr marL="2400300" indent="0" latinLnBrk="0">
              <a:buNone/>
              <a:defRPr kumimoji="1" lang="ja-JP" sz="1200" b="1"/>
            </a:lvl8pPr>
            <a:lvl9pPr marL="2743200" indent="0" latinLnBrk="0">
              <a:buNone/>
              <a:defRPr kumimoji="1" lang="ja-JP"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 latinLnBrk="0">
              <a:defRPr kumimoji="1" lang="ja-JP" sz="1500"/>
            </a:lvl1pPr>
            <a:lvl2pPr latinLnBrk="0">
              <a:defRPr kumimoji="1" lang="ja-JP" sz="1350"/>
            </a:lvl2pPr>
            <a:lvl3pPr latinLnBrk="0">
              <a:defRPr kumimoji="1" lang="ja-JP" sz="1200"/>
            </a:lvl3pPr>
            <a:lvl4pPr latinLnBrk="0">
              <a:defRPr kumimoji="1" lang="ja-JP" sz="1050"/>
            </a:lvl4pPr>
            <a:lvl5pPr latinLnBrk="0">
              <a:defRPr kumimoji="1" lang="ja-JP" sz="1050"/>
            </a:lvl5pPr>
            <a:lvl6pPr latinLnBrk="0">
              <a:defRPr kumimoji="1" lang="ja-JP" sz="1200"/>
            </a:lvl6pPr>
            <a:lvl7pPr latinLnBrk="0">
              <a:defRPr kumimoji="1" lang="ja-JP" sz="1200"/>
            </a:lvl7pPr>
            <a:lvl8pPr latinLnBrk="0">
              <a:defRPr kumimoji="1" lang="ja-JP" sz="1200"/>
            </a:lvl8pPr>
            <a:lvl9pPr latinLnBrk="0">
              <a:defRPr kumimoji="1" lang="ja-JP"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1500" b="1" cap="all" baseline="0"/>
            </a:lvl1pPr>
            <a:lvl2pPr marL="342900" indent="0" latinLnBrk="0">
              <a:buNone/>
              <a:defRPr kumimoji="1" lang="ja-JP" sz="1500" b="1"/>
            </a:lvl2pPr>
            <a:lvl3pPr marL="685800" indent="0" latinLnBrk="0">
              <a:buNone/>
              <a:defRPr kumimoji="1" lang="ja-JP" sz="1350" b="1"/>
            </a:lvl3pPr>
            <a:lvl4pPr marL="1028700" indent="0" latinLnBrk="0">
              <a:buNone/>
              <a:defRPr kumimoji="1" lang="ja-JP" sz="1200" b="1"/>
            </a:lvl4pPr>
            <a:lvl5pPr marL="1371600" indent="0" latinLnBrk="0">
              <a:buNone/>
              <a:defRPr kumimoji="1" lang="ja-JP" sz="1200" b="1"/>
            </a:lvl5pPr>
            <a:lvl6pPr marL="1714500" indent="0" latinLnBrk="0">
              <a:buNone/>
              <a:defRPr kumimoji="1" lang="ja-JP" sz="1200" b="1"/>
            </a:lvl6pPr>
            <a:lvl7pPr marL="2057400" indent="0" latinLnBrk="0">
              <a:buNone/>
              <a:defRPr kumimoji="1" lang="ja-JP" sz="1200" b="1"/>
            </a:lvl7pPr>
            <a:lvl8pPr marL="2400300" indent="0" latinLnBrk="0">
              <a:buNone/>
              <a:defRPr kumimoji="1" lang="ja-JP" sz="1200" b="1"/>
            </a:lvl8pPr>
            <a:lvl9pPr marL="2743200" indent="0" latinLnBrk="0">
              <a:buNone/>
              <a:defRPr kumimoji="1" lang="ja-JP"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 latinLnBrk="0">
              <a:defRPr kumimoji="1" lang="ja-JP" sz="1500"/>
            </a:lvl1pPr>
            <a:lvl2pPr latinLnBrk="0">
              <a:defRPr kumimoji="1" lang="ja-JP" sz="1350"/>
            </a:lvl2pPr>
            <a:lvl3pPr latinLnBrk="0">
              <a:defRPr kumimoji="1" lang="ja-JP" sz="1200"/>
            </a:lvl3pPr>
            <a:lvl4pPr latinLnBrk="0">
              <a:defRPr kumimoji="1" lang="ja-JP" sz="1050"/>
            </a:lvl4pPr>
            <a:lvl5pPr latinLnBrk="0">
              <a:defRPr kumimoji="1" lang="ja-JP" sz="1050"/>
            </a:lvl5pPr>
            <a:lvl6pPr latinLnBrk="0">
              <a:defRPr kumimoji="1" lang="ja-JP" sz="1200"/>
            </a:lvl6pPr>
            <a:lvl7pPr latinLnBrk="0">
              <a:defRPr kumimoji="1" lang="ja-JP" sz="1200"/>
            </a:lvl7pPr>
            <a:lvl8pPr latinLnBrk="0">
              <a:defRPr kumimoji="1" lang="ja-JP" sz="1200"/>
            </a:lvl8pPr>
            <a:lvl9pPr latinLnBrk="0">
              <a:defRPr kumimoji="1" lang="ja-JP"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>
                <a:solidFill>
                  <a:srgbClr val="514A40"/>
                </a:solidFill>
              </a:rPr>
              <a:pPr/>
              <a:t>‹#›</a:t>
            </a:fld>
            <a:endParaRPr alt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>
                <a:solidFill>
                  <a:srgbClr val="514A40"/>
                </a:solidFill>
              </a:rPr>
              <a:pPr/>
              <a:t>‹#›</a:t>
            </a:fld>
            <a:endParaRPr alt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7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>
                <a:solidFill>
                  <a:srgbClr val="514A40"/>
                </a:solidFill>
              </a:rPr>
              <a:pPr/>
              <a:t>‹#›</a:t>
            </a:fld>
            <a:endParaRPr alt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10" name="長方形 9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prstClr val="white"/>
              </a:solidFill>
              <a:ea typeface="Meiryo UI" panose="020B0604030504040204" pitchFamily="50" charset="-128"/>
            </a:endParaRPr>
          </a:p>
        </p:txBody>
      </p:sp>
      <p:sp>
        <p:nvSpPr>
          <p:cNvPr id="11" name="長方形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prstClr val="white"/>
              </a:solidFill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>
            <a:normAutofit/>
          </a:bodyPr>
          <a:lstStyle>
            <a:lvl1pPr latinLnBrk="0">
              <a:defRPr kumimoji="1" lang="ja-JP"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 latinLnBrk="0">
              <a:defRPr kumimoji="1" lang="ja-JP" sz="1500"/>
            </a:lvl1pPr>
            <a:lvl2pPr latinLnBrk="0">
              <a:defRPr kumimoji="1" lang="ja-JP" sz="1350"/>
            </a:lvl2pPr>
            <a:lvl3pPr latinLnBrk="0">
              <a:defRPr kumimoji="1" lang="ja-JP" sz="1200"/>
            </a:lvl3pPr>
            <a:lvl4pPr latinLnBrk="0">
              <a:defRPr kumimoji="1" lang="ja-JP" sz="1050"/>
            </a:lvl4pPr>
            <a:lvl5pPr latinLnBrk="0">
              <a:defRPr kumimoji="1" lang="ja-JP" sz="1050"/>
            </a:lvl5pPr>
            <a:lvl6pPr latinLnBrk="0">
              <a:defRPr kumimoji="1" lang="ja-JP" sz="1500"/>
            </a:lvl6pPr>
            <a:lvl7pPr latinLnBrk="0">
              <a:defRPr kumimoji="1" lang="ja-JP" sz="1500"/>
            </a:lvl7pPr>
            <a:lvl8pPr latinLnBrk="0">
              <a:defRPr kumimoji="1" lang="ja-JP" sz="1500"/>
            </a:lvl8pPr>
            <a:lvl9pPr latinLnBrk="0">
              <a:defRPr kumimoji="1" lang="ja-JP"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kumimoji="1" lang="ja-JP" sz="1200"/>
            </a:lvl1pPr>
            <a:lvl2pPr marL="342900" indent="0" latinLnBrk="0">
              <a:buNone/>
              <a:defRPr kumimoji="1" lang="ja-JP" sz="1050"/>
            </a:lvl2pPr>
            <a:lvl3pPr marL="685800" indent="0" latinLnBrk="0">
              <a:buNone/>
              <a:defRPr kumimoji="1" lang="ja-JP" sz="900"/>
            </a:lvl3pPr>
            <a:lvl4pPr marL="1028700" indent="0" latinLnBrk="0">
              <a:buNone/>
              <a:defRPr kumimoji="1" lang="ja-JP" sz="750"/>
            </a:lvl4pPr>
            <a:lvl5pPr marL="1371600" indent="0" latinLnBrk="0">
              <a:buNone/>
              <a:defRPr kumimoji="1" lang="ja-JP" sz="750"/>
            </a:lvl5pPr>
            <a:lvl6pPr marL="1714500" indent="0" latinLnBrk="0">
              <a:buNone/>
              <a:defRPr kumimoji="1" lang="ja-JP" sz="750"/>
            </a:lvl6pPr>
            <a:lvl7pPr marL="2057400" indent="0" latinLnBrk="0">
              <a:buNone/>
              <a:defRPr kumimoji="1" lang="ja-JP" sz="750"/>
            </a:lvl7pPr>
            <a:lvl8pPr marL="2400300" indent="0" latinLnBrk="0">
              <a:buNone/>
              <a:defRPr kumimoji="1" lang="ja-JP" sz="750"/>
            </a:lvl8pPr>
            <a:lvl9pPr marL="2743200" indent="0" latinLnBrk="0">
              <a:buNone/>
              <a:defRPr kumimoji="1" lang="ja-JP"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>
                <a:solidFill>
                  <a:srgbClr val="514A40"/>
                </a:solidFill>
              </a:rPr>
              <a:pPr/>
              <a:t>‹#›</a:t>
            </a:fld>
            <a:endParaRPr alt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9" name="長方形 8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prstClr val="white"/>
              </a:solidFill>
              <a:ea typeface="Meiryo UI" panose="020B0604030504040204" pitchFamily="50" charset="-128"/>
            </a:endParaRPr>
          </a:p>
        </p:txBody>
      </p:sp>
      <p:sp>
        <p:nvSpPr>
          <p:cNvPr id="10" name="長方形 9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prstClr val="white"/>
              </a:solidFill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>
            <a:normAutofit/>
          </a:bodyPr>
          <a:lstStyle>
            <a:lvl1pPr latinLnBrk="0">
              <a:defRPr kumimoji="1" lang="ja-JP"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 latinLnBrk="0">
              <a:buNone/>
              <a:defRPr kumimoji="1" lang="ja-JP" sz="1500"/>
            </a:lvl1pPr>
            <a:lvl2pPr marL="342900" indent="0" latinLnBrk="0">
              <a:buNone/>
              <a:defRPr kumimoji="1" lang="ja-JP" sz="2100"/>
            </a:lvl2pPr>
            <a:lvl3pPr marL="685800" indent="0" latinLnBrk="0">
              <a:buNone/>
              <a:defRPr kumimoji="1" lang="ja-JP" sz="1800"/>
            </a:lvl3pPr>
            <a:lvl4pPr marL="1028700" indent="0" latinLnBrk="0">
              <a:buNone/>
              <a:defRPr kumimoji="1" lang="ja-JP" sz="1500"/>
            </a:lvl4pPr>
            <a:lvl5pPr marL="1371600" indent="0" latinLnBrk="0">
              <a:buNone/>
              <a:defRPr kumimoji="1" lang="ja-JP" sz="1500"/>
            </a:lvl5pPr>
            <a:lvl6pPr marL="1714500" indent="0" latinLnBrk="0">
              <a:buNone/>
              <a:defRPr kumimoji="1" lang="ja-JP" sz="1500"/>
            </a:lvl6pPr>
            <a:lvl7pPr marL="2057400" indent="0" latinLnBrk="0">
              <a:buNone/>
              <a:defRPr kumimoji="1" lang="ja-JP" sz="1500"/>
            </a:lvl7pPr>
            <a:lvl8pPr marL="2400300" indent="0" latinLnBrk="0">
              <a:buNone/>
              <a:defRPr kumimoji="1" lang="ja-JP" sz="1500"/>
            </a:lvl8pPr>
            <a:lvl9pPr marL="2743200" indent="0" latinLnBrk="0">
              <a:buNone/>
              <a:defRPr kumimoji="1" lang="ja-JP" sz="1500"/>
            </a:lvl9pPr>
          </a:lstStyle>
          <a:p>
            <a:r>
              <a:rPr kumimoji="1" lang="ja-JP" altLang="en-US" smtClean="0"/>
              <a:t>図を追加</a:t>
            </a:r>
            <a:endParaRPr kumimoji="1" 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kumimoji="1" lang="ja-JP" sz="1200"/>
            </a:lvl1pPr>
            <a:lvl2pPr marL="342900" indent="0" latinLnBrk="0">
              <a:buNone/>
              <a:defRPr kumimoji="1" lang="ja-JP" sz="1050"/>
            </a:lvl2pPr>
            <a:lvl3pPr marL="685800" indent="0" latinLnBrk="0">
              <a:buNone/>
              <a:defRPr kumimoji="1" lang="ja-JP" sz="900"/>
            </a:lvl3pPr>
            <a:lvl4pPr marL="1028700" indent="0" latinLnBrk="0">
              <a:buNone/>
              <a:defRPr kumimoji="1" lang="ja-JP" sz="750"/>
            </a:lvl4pPr>
            <a:lvl5pPr marL="1371600" indent="0" latinLnBrk="0">
              <a:buNone/>
              <a:defRPr kumimoji="1" lang="ja-JP" sz="750"/>
            </a:lvl5pPr>
            <a:lvl6pPr marL="1714500" indent="0" latinLnBrk="0">
              <a:buNone/>
              <a:defRPr kumimoji="1" lang="ja-JP" sz="750"/>
            </a:lvl6pPr>
            <a:lvl7pPr marL="2057400" indent="0" latinLnBrk="0">
              <a:buNone/>
              <a:defRPr kumimoji="1" lang="ja-JP" sz="750"/>
            </a:lvl7pPr>
            <a:lvl8pPr marL="2400300" indent="0" latinLnBrk="0">
              <a:buNone/>
              <a:defRPr kumimoji="1" lang="ja-JP" sz="750"/>
            </a:lvl8pPr>
            <a:lvl9pPr marL="2743200" indent="0" latinLnBrk="0">
              <a:buNone/>
              <a:defRPr kumimoji="1" lang="ja-JP"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514A4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altLang="ja-JP">
                <a:solidFill>
                  <a:srgbClr val="514A40"/>
                </a:solidFill>
              </a:rPr>
              <a:pPr/>
              <a:t>‹#›</a:t>
            </a:fld>
            <a:endParaRPr alt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prstClr val="white"/>
              </a:solidFill>
              <a:ea typeface="Meiryo UI" panose="020B0604030504040204" pitchFamily="50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750">
                <a:solidFill>
                  <a:schemeClr val="tx1"/>
                </a:solidFill>
                <a:ea typeface="Meiryo UI" panose="020B0604030504040204" pitchFamily="50" charset="-128"/>
              </a:defRPr>
            </a:lvl1pPr>
          </a:lstStyle>
          <a:p>
            <a:endParaRPr altLang="en-US" dirty="0">
              <a:solidFill>
                <a:srgbClr val="514A4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750">
                <a:solidFill>
                  <a:schemeClr val="tx1"/>
                </a:solidFill>
                <a:ea typeface="Meiryo UI" panose="020B0604030504040204" pitchFamily="50" charset="-128"/>
              </a:defRPr>
            </a:lvl1pPr>
          </a:lstStyle>
          <a:p>
            <a:endParaRPr altLang="en-US" dirty="0">
              <a:solidFill>
                <a:srgbClr val="514A4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750">
                <a:solidFill>
                  <a:schemeClr val="tx1"/>
                </a:solidFill>
                <a:ea typeface="Meiryo UI" panose="020B0604030504040204" pitchFamily="50" charset="-128"/>
              </a:defRPr>
            </a:lvl1pPr>
          </a:lstStyle>
          <a:p>
            <a:fld id="{E31375A4-56A4-47D6-9801-1991572033F7}" type="slidenum">
              <a:rPr lang="en-US" altLang="ja-JP" smtClean="0">
                <a:solidFill>
                  <a:srgbClr val="514A40"/>
                </a:solidFill>
              </a:rPr>
              <a:pPr/>
              <a:t>‹#›</a:t>
            </a:fld>
            <a:endParaRPr lang="en-US" altLang="ja-JP" dirty="0">
              <a:solidFill>
                <a:srgbClr val="514A40"/>
              </a:solidFill>
            </a:endParaRPr>
          </a:p>
        </p:txBody>
      </p:sp>
      <p:sp>
        <p:nvSpPr>
          <p:cNvPr id="8" name="長方形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prstClr val="white"/>
              </a:solidFill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42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lang="ja-JP" sz="21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Meiryo UI" panose="020B0604030504040204" pitchFamily="50" charset="-128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kumimoji="1" lang="ja-JP" sz="150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itchFamily="34" charset="0"/>
        <a:buChar char="•"/>
        <a:defRPr kumimoji="1" lang="ja-JP" sz="135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kumimoji="1" lang="ja-JP" sz="120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kumimoji="1" lang="ja-JP" sz="105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kumimoji="1" lang="ja-JP" sz="105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5pPr>
      <a:lvl6pPr marL="13716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kumimoji="1" lang="ja-JP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kumimoji="1" lang="ja-JP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78308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kumimoji="1" lang="ja-JP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9888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kumimoji="1" lang="ja-JP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3386"/>
            <a:ext cx="9144000" cy="8050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27444" y="155353"/>
            <a:ext cx="5724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600" b="1" dirty="0" smtClean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言語活動を行う際の着眼点</a:t>
            </a:r>
            <a:endParaRPr lang="en-US" altLang="ja-JP" sz="3600" b="1" dirty="0" smtClean="0">
              <a:ln w="12700">
                <a:noFill/>
                <a:prstDash val="solid"/>
              </a:ln>
              <a:solidFill>
                <a:schemeClr val="bg1">
                  <a:lumMod val="9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0" y="886173"/>
            <a:ext cx="9143999" cy="74250"/>
            <a:chOff x="360464" y="1033661"/>
            <a:chExt cx="8388000" cy="74250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360464" y="1033661"/>
              <a:ext cx="8388000" cy="0"/>
            </a:xfrm>
            <a:prstGeom prst="line">
              <a:avLst/>
            </a:prstGeom>
            <a:ln w="25400" cmpd="sng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360464" y="1107911"/>
              <a:ext cx="8388000" cy="0"/>
            </a:xfrm>
            <a:prstGeom prst="line">
              <a:avLst/>
            </a:prstGeom>
            <a:ln w="9525" cmpd="sng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/>
        </p:nvGrpSpPr>
        <p:grpSpPr>
          <a:xfrm>
            <a:off x="225753" y="1143966"/>
            <a:ext cx="8522711" cy="1632131"/>
            <a:chOff x="225753" y="1143966"/>
            <a:chExt cx="8522711" cy="1632131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693123" y="1537837"/>
              <a:ext cx="5954234" cy="62246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tIns="144000" rtlCol="0" anchor="ctr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「理由・根拠を質問・説明する」</a:t>
              </a:r>
              <a:endParaRPr kumimoji="1" lang="en-US" altLang="ja-JP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26707" y="2314432"/>
              <a:ext cx="81217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例）問題文のどこを根拠に立式しましたか？</a:t>
              </a:r>
              <a:endPara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20" name="グループ化 19"/>
            <p:cNvGrpSpPr/>
            <p:nvPr/>
          </p:nvGrpSpPr>
          <p:grpSpPr>
            <a:xfrm>
              <a:off x="225753" y="1143966"/>
              <a:ext cx="793181" cy="1075982"/>
              <a:chOff x="4155334" y="5551873"/>
              <a:chExt cx="793181" cy="1075982"/>
            </a:xfrm>
          </p:grpSpPr>
          <p:pic>
            <p:nvPicPr>
              <p:cNvPr id="21" name="図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55334" y="5551873"/>
                <a:ext cx="793181" cy="1075982"/>
              </a:xfrm>
              <a:prstGeom prst="rect">
                <a:avLst/>
              </a:prstGeom>
            </p:spPr>
          </p:pic>
          <p:sp>
            <p:nvSpPr>
              <p:cNvPr id="22" name="テキスト ボックス 21"/>
              <p:cNvSpPr txBox="1"/>
              <p:nvPr/>
            </p:nvSpPr>
            <p:spPr>
              <a:xfrm>
                <a:off x="4184729" y="5830642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着眼点</a:t>
                </a:r>
                <a:endPara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23" name="グループ化 22"/>
          <p:cNvGrpSpPr/>
          <p:nvPr/>
        </p:nvGrpSpPr>
        <p:grpSpPr>
          <a:xfrm>
            <a:off x="224759" y="2676259"/>
            <a:ext cx="8092899" cy="1714472"/>
            <a:chOff x="225753" y="2382592"/>
            <a:chExt cx="8092899" cy="1714472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693122" y="2872466"/>
              <a:ext cx="6669078" cy="58610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tIns="108000" rtlCol="0">
              <a:spAutoFit/>
            </a:bodyPr>
            <a:lstStyle/>
            <a:p>
              <a:r>
                <a:rPr lang="ja-JP" altLang="ja-JP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</a:t>
              </a:r>
              <a:r>
                <a:rPr lang="ja-JP" altLang="ja-JP" sz="28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比較・</a:t>
              </a:r>
              <a:r>
                <a:rPr lang="ja-JP" altLang="ja-JP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関連</a:t>
              </a:r>
              <a:r>
                <a:rPr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付</a:t>
              </a:r>
              <a:r>
                <a:rPr lang="ja-JP" altLang="ja-JP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けて</a:t>
              </a:r>
              <a:r>
                <a:rPr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質問・</a:t>
              </a:r>
              <a:r>
                <a:rPr lang="ja-JP" altLang="ja-JP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説明</a:t>
              </a:r>
              <a:r>
                <a:rPr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する」</a:t>
              </a:r>
              <a:endParaRPr kumimoji="1" lang="en-US" altLang="ja-JP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52130" y="3635399"/>
              <a:ext cx="7666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例）～さんの解答と違う点はどこですか？</a:t>
              </a:r>
              <a:endPara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26" name="グループ化 25"/>
            <p:cNvGrpSpPr/>
            <p:nvPr/>
          </p:nvGrpSpPr>
          <p:grpSpPr>
            <a:xfrm>
              <a:off x="225753" y="2382592"/>
              <a:ext cx="793181" cy="1075982"/>
              <a:chOff x="4155334" y="5551873"/>
              <a:chExt cx="793181" cy="1075982"/>
            </a:xfrm>
          </p:grpSpPr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55334" y="5551873"/>
                <a:ext cx="793181" cy="1075982"/>
              </a:xfrm>
              <a:prstGeom prst="rect">
                <a:avLst/>
              </a:prstGeom>
            </p:spPr>
          </p:pic>
          <p:sp>
            <p:nvSpPr>
              <p:cNvPr id="28" name="テキスト ボックス 27"/>
              <p:cNvSpPr txBox="1"/>
              <p:nvPr/>
            </p:nvSpPr>
            <p:spPr>
              <a:xfrm>
                <a:off x="4184729" y="5830642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着眼点</a:t>
                </a:r>
                <a:endPara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29" name="グループ化 28"/>
          <p:cNvGrpSpPr/>
          <p:nvPr/>
        </p:nvGrpSpPr>
        <p:grpSpPr>
          <a:xfrm>
            <a:off x="224759" y="4290894"/>
            <a:ext cx="8694479" cy="1730384"/>
            <a:chOff x="225753" y="3703559"/>
            <a:chExt cx="8694479" cy="1730384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693121" y="4193433"/>
              <a:ext cx="8115008" cy="58610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tIns="108000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</a:t>
              </a:r>
              <a:r>
                <a:rPr lang="ja-JP" altLang="ja-JP" sz="28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新たな視点から</a:t>
              </a:r>
              <a:r>
                <a:rPr lang="ja-JP" altLang="ja-JP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捉え直</a:t>
              </a:r>
              <a:r>
                <a:rPr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し</a:t>
              </a:r>
              <a:r>
                <a:rPr lang="ja-JP" altLang="en-US" sz="28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て</a:t>
              </a:r>
              <a:r>
                <a:rPr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質問</a:t>
              </a:r>
              <a:r>
                <a:rPr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・説明をする</a:t>
              </a:r>
              <a:r>
                <a:rPr kumimoji="1"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</a:t>
              </a:r>
              <a:endParaRPr kumimoji="1" lang="en-US" altLang="ja-JP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52130" y="4972278"/>
              <a:ext cx="8268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例）この条件を使わなかったら、どうなるでしょうか？</a:t>
              </a:r>
              <a:endPara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225753" y="3703559"/>
              <a:ext cx="793181" cy="1075982"/>
              <a:chOff x="4155334" y="5551873"/>
              <a:chExt cx="793181" cy="1075982"/>
            </a:xfrm>
          </p:grpSpPr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55334" y="5551873"/>
                <a:ext cx="793181" cy="1075982"/>
              </a:xfrm>
              <a:prstGeom prst="rect">
                <a:avLst/>
              </a:prstGeom>
            </p:spPr>
          </p:pic>
          <p:sp>
            <p:nvSpPr>
              <p:cNvPr id="34" name="テキスト ボックス 33"/>
              <p:cNvSpPr txBox="1"/>
              <p:nvPr/>
            </p:nvSpPr>
            <p:spPr>
              <a:xfrm>
                <a:off x="4184729" y="5830642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着眼点</a:t>
                </a:r>
                <a:endPara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52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5401</TotalTime>
  <Words>42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ＭＳ Ｐゴシック</vt:lpstr>
      <vt:lpstr>ＭＳ ゴシック</vt:lpstr>
      <vt:lpstr>ＭＳ 明朝</vt:lpstr>
      <vt:lpstr>メイリオ</vt:lpstr>
      <vt:lpstr>Arial</vt:lpstr>
      <vt:lpstr>Calibri</vt:lpstr>
      <vt:lpstr>Cambria</vt:lpstr>
      <vt:lpstr>Red Line Business 16x9</vt:lpstr>
      <vt:lpstr>PowerPoint プレゼンテーション</vt:lpstr>
    </vt:vector>
  </TitlesOfParts>
  <Company>滋賀県総合教育センター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阿武　朗広</dc:creator>
  <cp:lastModifiedBy>橋本　貴之</cp:lastModifiedBy>
  <cp:revision>596</cp:revision>
  <cp:lastPrinted>2020-08-03T22:36:18Z</cp:lastPrinted>
  <dcterms:created xsi:type="dcterms:W3CDTF">2018-05-11T02:30:49Z</dcterms:created>
  <dcterms:modified xsi:type="dcterms:W3CDTF">2020-08-03T22:36:24Z</dcterms:modified>
</cp:coreProperties>
</file>