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D03"/>
    <a:srgbClr val="FFFF00"/>
    <a:srgbClr val="FC840C"/>
    <a:srgbClr val="FF9933"/>
    <a:srgbClr val="FFF2CC"/>
    <a:srgbClr val="FFE699"/>
    <a:srgbClr val="FFD966"/>
    <a:srgbClr val="262626"/>
    <a:srgbClr val="00FCF6"/>
    <a:srgbClr val="C9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2" autoAdjust="0"/>
    <p:restoredTop sz="94660"/>
  </p:normalViewPr>
  <p:slideViewPr>
    <p:cSldViewPr snapToGrid="0">
      <p:cViewPr>
        <p:scale>
          <a:sx n="150" d="100"/>
          <a:sy n="150" d="100"/>
        </p:scale>
        <p:origin x="3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7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47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7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1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4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8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92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38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73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04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6C18-C315-4BAC-A561-F9A57B73F7A9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5AA5-0166-4A08-9826-064F7FC47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ED39678-8E66-4E61-8940-46BACC0DE955}"/>
              </a:ext>
            </a:extLst>
          </p:cNvPr>
          <p:cNvCxnSpPr/>
          <p:nvPr/>
        </p:nvCxnSpPr>
        <p:spPr>
          <a:xfrm>
            <a:off x="955891" y="6623331"/>
            <a:ext cx="1152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3D5590D-C3D8-4497-9722-13BFAB182194}"/>
              </a:ext>
            </a:extLst>
          </p:cNvPr>
          <p:cNvCxnSpPr/>
          <p:nvPr/>
        </p:nvCxnSpPr>
        <p:spPr>
          <a:xfrm>
            <a:off x="1976293" y="5863790"/>
            <a:ext cx="2736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0C86438-6626-4E3C-9CB8-7C88F44E2977}"/>
              </a:ext>
            </a:extLst>
          </p:cNvPr>
          <p:cNvCxnSpPr/>
          <p:nvPr/>
        </p:nvCxnSpPr>
        <p:spPr>
          <a:xfrm>
            <a:off x="1213987" y="6239874"/>
            <a:ext cx="972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57D1526-15FB-46F6-B17B-5FB279F73D7B}"/>
              </a:ext>
            </a:extLst>
          </p:cNvPr>
          <p:cNvCxnSpPr/>
          <p:nvPr/>
        </p:nvCxnSpPr>
        <p:spPr>
          <a:xfrm>
            <a:off x="2710948" y="6239874"/>
            <a:ext cx="756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03BC4F1-43D8-4FDB-8700-52BA48BE1449}"/>
              </a:ext>
            </a:extLst>
          </p:cNvPr>
          <p:cNvCxnSpPr/>
          <p:nvPr/>
        </p:nvCxnSpPr>
        <p:spPr>
          <a:xfrm>
            <a:off x="4015285" y="6239874"/>
            <a:ext cx="684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7EAB680-4235-4DBF-A60E-5EF5D216735F}"/>
              </a:ext>
            </a:extLst>
          </p:cNvPr>
          <p:cNvCxnSpPr/>
          <p:nvPr/>
        </p:nvCxnSpPr>
        <p:spPr>
          <a:xfrm>
            <a:off x="5268898" y="6239874"/>
            <a:ext cx="504000" cy="0"/>
          </a:xfrm>
          <a:prstGeom prst="line">
            <a:avLst/>
          </a:prstGeom>
          <a:ln w="82550">
            <a:solidFill>
              <a:srgbClr val="FFC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9CB224E-8052-462E-90C4-EEF46D9C621F}"/>
              </a:ext>
            </a:extLst>
          </p:cNvPr>
          <p:cNvSpPr/>
          <p:nvPr/>
        </p:nvSpPr>
        <p:spPr>
          <a:xfrm>
            <a:off x="876608" y="11875"/>
            <a:ext cx="8152785" cy="77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明日のために「ふりかえる」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BB842C4-7238-4AA1-9EA0-7F3D4F0E1104}"/>
              </a:ext>
            </a:extLst>
          </p:cNvPr>
          <p:cNvGrpSpPr/>
          <p:nvPr/>
        </p:nvGrpSpPr>
        <p:grpSpPr>
          <a:xfrm>
            <a:off x="101642" y="34053"/>
            <a:ext cx="9702716" cy="762923"/>
            <a:chOff x="1" y="34053"/>
            <a:chExt cx="9702716" cy="762923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59E1A040-C1F9-4A16-B7BF-54A1BE88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34053"/>
              <a:ext cx="693501" cy="76292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A77AEEF-1FFB-4519-BE39-C258EF424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009216" y="34053"/>
              <a:ext cx="693501" cy="762923"/>
            </a:xfrm>
            <a:prstGeom prst="rect">
              <a:avLst/>
            </a:prstGeom>
          </p:spPr>
        </p:pic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AFC03E7-6E06-4895-B57E-9A32241470C8}"/>
              </a:ext>
            </a:extLst>
          </p:cNvPr>
          <p:cNvSpPr/>
          <p:nvPr/>
        </p:nvSpPr>
        <p:spPr>
          <a:xfrm>
            <a:off x="256560" y="5546938"/>
            <a:ext cx="9329892" cy="1169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F6CD5A6-2C5F-41AD-948B-DA53C37A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000" y1="13529" x2="59706" y2="23235"/>
                        <a14:foregroundMark x1="75000" y1="29118" x2="75294" y2="3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81" y="5536405"/>
            <a:ext cx="414282" cy="41428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1CAF828-A1EF-41ED-AA3C-B6D20FD043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000" y1="13529" x2="59706" y2="23235"/>
                        <a14:foregroundMark x1="75000" y1="29118" x2="75294" y2="3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81" y="5933209"/>
            <a:ext cx="414282" cy="41428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10CD023-C230-4809-8D67-2B10E6A68B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000" y1="13529" x2="59706" y2="23235"/>
                        <a14:foregroundMark x1="75000" y1="29118" x2="75294" y2="3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81" y="6330012"/>
            <a:ext cx="414282" cy="414282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AC7C57C-6232-432D-80FC-CAF9DEE2DF13}"/>
              </a:ext>
            </a:extLst>
          </p:cNvPr>
          <p:cNvGrpSpPr/>
          <p:nvPr/>
        </p:nvGrpSpPr>
        <p:grpSpPr>
          <a:xfrm>
            <a:off x="251238" y="5144638"/>
            <a:ext cx="6861175" cy="433067"/>
            <a:chOff x="1250950" y="4994389"/>
            <a:chExt cx="6861175" cy="43306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2116447-BDA0-4C5E-8933-FEF3E72B4577}"/>
                </a:ext>
              </a:extLst>
            </p:cNvPr>
            <p:cNvSpPr/>
            <p:nvPr/>
          </p:nvSpPr>
          <p:spPr>
            <a:xfrm>
              <a:off x="1418805" y="4994389"/>
              <a:ext cx="6693320" cy="433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ja-JP" altLang="en-US" sz="2000" b="1" dirty="0">
                  <a:solidFill>
                    <a:srgbClr val="000000"/>
                  </a:solidFill>
                  <a:latin typeface="游ゴシック" panose="020B0400000000000000" pitchFamily="50" charset="-128"/>
                </a:rPr>
                <a:t>プラス１　　～ここまでできたら「ふりかえる」達人～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DCB1B34F-A83E-4637-B1FE-E0362D308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550" y="5077875"/>
              <a:ext cx="261256" cy="266094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A091249-A3FE-4902-8908-094E5AB46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950" y="5077875"/>
              <a:ext cx="261256" cy="266094"/>
            </a:xfrm>
            <a:prstGeom prst="rect">
              <a:avLst/>
            </a:prstGeom>
          </p:spPr>
        </p:pic>
      </p:grp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71243534-586B-4DE2-9C94-9F2B7EB49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29566"/>
              </p:ext>
            </p:extLst>
          </p:nvPr>
        </p:nvGraphicFramePr>
        <p:xfrm>
          <a:off x="58086" y="934067"/>
          <a:ext cx="9789828" cy="40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22">
                  <a:extLst>
                    <a:ext uri="{9D8B030D-6E8A-4147-A177-3AD203B41FA5}">
                      <a16:colId xmlns:a16="http://schemas.microsoft.com/office/drawing/2014/main" val="321754589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35533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4075475241"/>
                    </a:ext>
                  </a:extLst>
                </a:gridCol>
                <a:gridCol w="6078706">
                  <a:extLst>
                    <a:ext uri="{9D8B030D-6E8A-4147-A177-3AD203B41FA5}">
                      <a16:colId xmlns:a16="http://schemas.microsoft.com/office/drawing/2014/main" val="429495333"/>
                    </a:ext>
                  </a:extLst>
                </a:gridCol>
              </a:tblGrid>
              <a:tr h="8179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11463"/>
                  </a:ext>
                </a:extLst>
              </a:tr>
              <a:tr h="817928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76634"/>
                  </a:ext>
                </a:extLst>
              </a:tr>
              <a:tr h="8179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91730"/>
                  </a:ext>
                </a:extLst>
              </a:tr>
              <a:tr h="817928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83735"/>
                  </a:ext>
                </a:extLst>
              </a:tr>
              <a:tr h="8179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9704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2CC38635-EEFD-482E-B25B-A816FFBC5A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41" l="6836" r="89941">
                        <a14:foregroundMark x1="28711" y1="71582" x2="31348" y2="76270"/>
                        <a14:foregroundMark x1="72656" y1="64355" x2="74609" y2="70605"/>
                        <a14:foregroundMark x1="71289" y1="17090" x2="71289" y2="17090"/>
                        <a14:foregroundMark x1="82324" y1="18848" x2="82324" y2="18848"/>
                        <a14:foregroundMark x1="55273" y1="26855" x2="55273" y2="26855"/>
                        <a14:foregroundMark x1="56445" y1="16895" x2="56836" y2="27832"/>
                        <a14:foregroundMark x1="45605" y1="13574" x2="50098" y2="18262"/>
                        <a14:foregroundMark x1="10156" y1="12598" x2="11914" y2="20410"/>
                        <a14:foregroundMark x1="11914" y1="20410" x2="20508" y2="27051"/>
                        <a14:foregroundMark x1="6836" y1="18848" x2="6836" y2="18848"/>
                      </a14:backgroundRemoval>
                    </a14:imgEffect>
                  </a14:imgLayer>
                </a14:imgProps>
              </a:ext>
            </a:extLst>
          </a:blip>
          <a:srcRect l="3532" t="8959" r="67528" b="63002"/>
          <a:stretch/>
        </p:blipFill>
        <p:spPr>
          <a:xfrm>
            <a:off x="849533" y="4302858"/>
            <a:ext cx="676924" cy="6558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B49D0E-3FA0-4BCA-B415-B53263D61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41" l="6836" r="89941">
                        <a14:foregroundMark x1="28711" y1="71582" x2="31348" y2="76270"/>
                        <a14:foregroundMark x1="72656" y1="64355" x2="74609" y2="70605"/>
                        <a14:foregroundMark x1="71289" y1="17090" x2="71289" y2="17090"/>
                        <a14:foregroundMark x1="82324" y1="18848" x2="82324" y2="18848"/>
                        <a14:foregroundMark x1="55273" y1="26855" x2="55273" y2="26855"/>
                        <a14:foregroundMark x1="56445" y1="16895" x2="56836" y2="27832"/>
                        <a14:foregroundMark x1="45605" y1="13574" x2="50098" y2="18262"/>
                        <a14:foregroundMark x1="10156" y1="12598" x2="11914" y2="20410"/>
                        <a14:foregroundMark x1="11914" y1="20410" x2="20508" y2="27051"/>
                        <a14:foregroundMark x1="6836" y1="18848" x2="6836" y2="18848"/>
                      </a14:backgroundRemoval>
                    </a14:imgEffect>
                  </a14:imgLayer>
                </a14:imgProps>
              </a:ext>
            </a:extLst>
          </a:blip>
          <a:srcRect l="36405" t="7981" r="34967" b="64463"/>
          <a:stretch/>
        </p:blipFill>
        <p:spPr>
          <a:xfrm>
            <a:off x="884936" y="3529639"/>
            <a:ext cx="610720" cy="58787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F8A0660-DC41-418F-B2B8-43A314A06E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01">
                        <a14:foregroundMark x1="47164" y1="50000" x2="53134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35" y="1066982"/>
            <a:ext cx="641152" cy="5486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564DF4-A6B9-471C-AF68-C760BCF9B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41" l="6836" r="89941">
                        <a14:foregroundMark x1="28711" y1="71582" x2="31348" y2="76270"/>
                        <a14:foregroundMark x1="72656" y1="64355" x2="74609" y2="70605"/>
                        <a14:foregroundMark x1="71289" y1="17090" x2="71289" y2="17090"/>
                        <a14:foregroundMark x1="82324" y1="18848" x2="82324" y2="18848"/>
                        <a14:foregroundMark x1="55273" y1="26855" x2="55273" y2="26855"/>
                        <a14:foregroundMark x1="56445" y1="16895" x2="56836" y2="27832"/>
                        <a14:foregroundMark x1="45605" y1="13574" x2="50098" y2="18262"/>
                        <a14:foregroundMark x1="10156" y1="12598" x2="11914" y2="20410"/>
                        <a14:foregroundMark x1="11914" y1="20410" x2="20508" y2="27051"/>
                        <a14:foregroundMark x1="6836" y1="18848" x2="6836" y2="18848"/>
                      </a14:backgroundRemoval>
                    </a14:imgEffect>
                  </a14:imgLayer>
                </a14:imgProps>
              </a:ext>
            </a:extLst>
          </a:blip>
          <a:srcRect l="13709" t="50245" r="48011" b="16637"/>
          <a:stretch/>
        </p:blipFill>
        <p:spPr>
          <a:xfrm>
            <a:off x="867967" y="1896611"/>
            <a:ext cx="634162" cy="5486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E77342B-ADBE-4ACD-B9DB-00FB7B4C33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637" y1="23047" x2="23828" y2="23535"/>
                        <a14:foregroundMark x1="23438" y1="23438" x2="22754" y2="26172"/>
                        <a14:foregroundMark x1="30469" y1="20020" x2="41016" y2="13086"/>
                        <a14:foregroundMark x1="42285" y1="14551" x2="60449" y2="15332"/>
                        <a14:foregroundMark x1="22266" y1="27734" x2="15234" y2="40723"/>
                        <a14:foregroundMark x1="14941" y1="43359" x2="15723" y2="58691"/>
                        <a14:foregroundMark x1="15723" y1="58691" x2="16699" y2="61523"/>
                        <a14:foregroundMark x1="17383" y1="59766" x2="19238" y2="67676"/>
                        <a14:foregroundMark x1="19238" y1="67676" x2="23730" y2="73633"/>
                        <a14:foregroundMark x1="23730" y1="73633" x2="23730" y2="73828"/>
                        <a14:foregroundMark x1="23730" y1="75098" x2="23730" y2="75098"/>
                        <a14:foregroundMark x1="37109" y1="82910" x2="60059" y2="84961"/>
                        <a14:foregroundMark x1="60059" y1="84961" x2="62305" y2="83887"/>
                        <a14:foregroundMark x1="62012" y1="83203" x2="75488" y2="74902"/>
                        <a14:foregroundMark x1="75488" y1="74902" x2="76953" y2="70215"/>
                        <a14:foregroundMark x1="75391" y1="24121" x2="82520" y2="42090"/>
                        <a14:foregroundMark x1="85059" y1="39648" x2="85840" y2="55371"/>
                        <a14:foregroundMark x1="85840" y1="55371" x2="84570" y2="59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9" y="2606036"/>
            <a:ext cx="783040" cy="783040"/>
          </a:xfrm>
          <a:prstGeom prst="rect">
            <a:avLst/>
          </a:prstGeom>
        </p:spPr>
      </p:pic>
      <p:sp>
        <p:nvSpPr>
          <p:cNvPr id="18" name="矢印: 上 17">
            <a:extLst>
              <a:ext uri="{FF2B5EF4-FFF2-40B4-BE49-F238E27FC236}">
                <a16:creationId xmlns:a16="http://schemas.microsoft.com/office/drawing/2014/main" id="{B8EAB60B-80E6-4480-B8C4-926564B49C51}"/>
              </a:ext>
            </a:extLst>
          </p:cNvPr>
          <p:cNvSpPr/>
          <p:nvPr/>
        </p:nvSpPr>
        <p:spPr>
          <a:xfrm flipV="1">
            <a:off x="112797" y="954964"/>
            <a:ext cx="662544" cy="4068000"/>
          </a:xfrm>
          <a:prstGeom prst="upArrow">
            <a:avLst>
              <a:gd name="adj1" fmla="val 36644"/>
              <a:gd name="adj2" fmla="val 84050"/>
            </a:avLst>
          </a:prstGeom>
          <a:gradFill flip="none" rotWithShape="1">
            <a:gsLst>
              <a:gs pos="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3CACC6-8C2F-41FA-A655-B0054662AD3E}"/>
              </a:ext>
            </a:extLst>
          </p:cNvPr>
          <p:cNvSpPr txBox="1"/>
          <p:nvPr/>
        </p:nvSpPr>
        <p:spPr>
          <a:xfrm>
            <a:off x="6252" y="1072984"/>
            <a:ext cx="889987" cy="338554"/>
          </a:xfrm>
          <a:prstGeom prst="rect">
            <a:avLst/>
          </a:prstGeom>
          <a:noFill/>
          <a:effectLst>
            <a:glow rad="101600">
              <a:schemeClr val="bg1">
                <a:alpha val="99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effectLst>
                  <a:glow rad="76200">
                    <a:schemeClr val="bg1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深まり１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8293010-455A-4CD8-ADDA-6CD159E01423}"/>
              </a:ext>
            </a:extLst>
          </p:cNvPr>
          <p:cNvGrpSpPr/>
          <p:nvPr/>
        </p:nvGrpSpPr>
        <p:grpSpPr>
          <a:xfrm>
            <a:off x="6791267" y="4738105"/>
            <a:ext cx="1934527" cy="1662635"/>
            <a:chOff x="4826317" y="1058991"/>
            <a:chExt cx="5880735" cy="5054216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67E964B-7189-4F5E-8263-5EDADA95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8942" y="1690690"/>
              <a:ext cx="2228850" cy="2857500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246A84E2-E360-4638-880E-6ED7F8F3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3878" y1="19500" x2="46210" y2="19875"/>
                          <a14:foregroundMark x1="47668" y1="18625" x2="47668" y2="18625"/>
                          <a14:foregroundMark x1="54956" y1="21000" x2="54956" y2="21000"/>
                          <a14:backgroundMark x1="50583" y1="14750" x2="62536" y2="16750"/>
                          <a14:backgroundMark x1="41254" y1="22250" x2="41254" y2="22250"/>
                          <a14:backgroundMark x1="41254" y1="25375" x2="41254" y2="25375"/>
                          <a14:backgroundMark x1="40671" y1="24125" x2="43878" y2="23875"/>
                          <a14:backgroundMark x1="51458" y1="21125" x2="51458" y2="21500"/>
                          <a14:backgroundMark x1="38047" y1="36750" x2="38921" y2="44000"/>
                          <a14:backgroundMark x1="38921" y1="44000" x2="42420" y2="48625"/>
                          <a14:backgroundMark x1="35131" y1="38375" x2="33673" y2="45875"/>
                          <a14:backgroundMark x1="33673" y1="45875" x2="33090" y2="46000"/>
                          <a14:backgroundMark x1="27551" y1="31750" x2="27405" y2="45625"/>
                          <a14:backgroundMark x1="29009" y1="30250" x2="29300" y2="39000"/>
                          <a14:backgroundMark x1="32216" y1="29875" x2="32216" y2="30250"/>
                          <a14:backgroundMark x1="31341" y1="27625" x2="30904" y2="31375"/>
                          <a14:backgroundMark x1="29155" y1="42750" x2="29883" y2="49875"/>
                          <a14:backgroundMark x1="30175" y1="57875" x2="30466" y2="64750"/>
                          <a14:backgroundMark x1="30758" y1="70500" x2="31924" y2="73750"/>
                          <a14:backgroundMark x1="29155" y1="79000" x2="43003" y2="81625"/>
                          <a14:backgroundMark x1="43586" y1="78125" x2="60641" y2="77375"/>
                          <a14:backgroundMark x1="56706" y1="52000" x2="59038" y2="74125"/>
                          <a14:backgroundMark x1="62099" y1="54375" x2="63265" y2="64750"/>
                          <a14:backgroundMark x1="63265" y1="64750" x2="57580" y2="70625"/>
                          <a14:backgroundMark x1="57580" y1="70625" x2="45335" y2="54625"/>
                          <a14:backgroundMark x1="45335" y1="54625" x2="37172" y2="52500"/>
                          <a14:backgroundMark x1="64431" y1="71625" x2="67784" y2="80625"/>
                          <a14:backgroundMark x1="67784" y1="80625" x2="67493" y2="88250"/>
                          <a14:backgroundMark x1="67493" y1="88250" x2="87026" y2="85500"/>
                          <a14:backgroundMark x1="87026" y1="85500" x2="87026" y2="85500"/>
                          <a14:backgroundMark x1="83965" y1="83000" x2="83965" y2="83000"/>
                          <a14:backgroundMark x1="67347" y1="74000" x2="67347" y2="74000"/>
                          <a14:backgroundMark x1="64723" y1="67375" x2="64723" y2="67375"/>
                          <a14:backgroundMark x1="63994" y1="62125" x2="63994" y2="62125"/>
                          <a14:backgroundMark x1="65160" y1="57625" x2="68659" y2="43750"/>
                          <a14:backgroundMark x1="70262" y1="45875" x2="70262" y2="45875"/>
                          <a14:backgroundMark x1="70262" y1="45875" x2="70262" y2="45875"/>
                          <a14:backgroundMark x1="68950" y1="41625" x2="68950" y2="45125"/>
                          <a14:backgroundMark x1="64140" y1="34500" x2="66472" y2="40750"/>
                          <a14:backgroundMark x1="63557" y1="34000" x2="63557" y2="34000"/>
                          <a14:backgroundMark x1="63557" y1="33750" x2="63557" y2="33750"/>
                          <a14:backgroundMark x1="63120" y1="33500" x2="63120" y2="33500"/>
                          <a14:backgroundMark x1="63411" y1="33000" x2="63411" y2="33000"/>
                          <a14:backgroundMark x1="63557" y1="42250" x2="64431" y2="50875"/>
                          <a14:backgroundMark x1="62682" y1="37875" x2="64140" y2="52375"/>
                          <a14:backgroundMark x1="61079" y1="45125" x2="62245" y2="56875"/>
                          <a14:backgroundMark x1="73469" y1="41125" x2="73469" y2="41125"/>
                          <a14:backgroundMark x1="49854" y1="49625" x2="58017" y2="52750"/>
                          <a14:backgroundMark x1="58017" y1="52750" x2="59038" y2="52750"/>
                          <a14:backgroundMark x1="40087" y1="35500" x2="40087" y2="35500"/>
                          <a14:backgroundMark x1="40233" y1="35125" x2="40233" y2="35125"/>
                          <a14:backgroundMark x1="40233" y1="34875" x2="40233" y2="34875"/>
                          <a14:backgroundMark x1="46793" y1="15875" x2="55248" y2="16625"/>
                          <a14:backgroundMark x1="55248" y1="16625" x2="52770" y2="12875"/>
                          <a14:backgroundMark x1="57580" y1="22625" x2="61079" y2="23625"/>
                          <a14:backgroundMark x1="61516" y1="23875" x2="61662" y2="18500"/>
                          <a14:backgroundMark x1="47230" y1="22375" x2="47230" y2="22375"/>
                          <a14:backgroundMark x1="56560" y1="22375" x2="56560" y2="22375"/>
                          <a14:backgroundMark x1="48980" y1="22000" x2="48980" y2="22000"/>
                          <a14:backgroundMark x1="55977" y1="22250" x2="55977" y2="22250"/>
                          <a14:backgroundMark x1="53790" y1="21625" x2="53790" y2="216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826317" y="1058991"/>
              <a:ext cx="5880735" cy="5054216"/>
            </a:xfrm>
            <a:custGeom>
              <a:avLst/>
              <a:gdLst>
                <a:gd name="connsiteX0" fmla="*/ 2480523 w 5880735"/>
                <a:gd name="connsiteY0" fmla="*/ 1155267 h 6858000"/>
                <a:gd name="connsiteX1" fmla="*/ 2427923 w 5880735"/>
                <a:gd name="connsiteY1" fmla="*/ 1230357 h 6858000"/>
                <a:gd name="connsiteX2" fmla="*/ 2427923 w 5880735"/>
                <a:gd name="connsiteY2" fmla="*/ 1530708 h 6858000"/>
                <a:gd name="connsiteX3" fmla="*/ 2480523 w 5880735"/>
                <a:gd name="connsiteY3" fmla="*/ 1605797 h 6858000"/>
                <a:gd name="connsiteX4" fmla="*/ 3034983 w 5880735"/>
                <a:gd name="connsiteY4" fmla="*/ 1477074 h 6858000"/>
                <a:gd name="connsiteX5" fmla="*/ 3701203 w 5880735"/>
                <a:gd name="connsiteY5" fmla="*/ 1605797 h 6858000"/>
                <a:gd name="connsiteX6" fmla="*/ 3753803 w 5880735"/>
                <a:gd name="connsiteY6" fmla="*/ 1530708 h 6858000"/>
                <a:gd name="connsiteX7" fmla="*/ 3753803 w 5880735"/>
                <a:gd name="connsiteY7" fmla="*/ 1230357 h 6858000"/>
                <a:gd name="connsiteX8" fmla="*/ 3701203 w 5880735"/>
                <a:gd name="connsiteY8" fmla="*/ 1155267 h 6858000"/>
                <a:gd name="connsiteX9" fmla="*/ 0 w 5880735"/>
                <a:gd name="connsiteY9" fmla="*/ 0 h 6858000"/>
                <a:gd name="connsiteX10" fmla="*/ 5880735 w 5880735"/>
                <a:gd name="connsiteY10" fmla="*/ 0 h 6858000"/>
                <a:gd name="connsiteX11" fmla="*/ 5880735 w 5880735"/>
                <a:gd name="connsiteY11" fmla="*/ 6858000 h 6858000"/>
                <a:gd name="connsiteX12" fmla="*/ 0 w 5880735"/>
                <a:gd name="connsiteY1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0735" h="6858000">
                  <a:moveTo>
                    <a:pt x="2480523" y="1155267"/>
                  </a:moveTo>
                  <a:cubicBezTo>
                    <a:pt x="2451473" y="1155267"/>
                    <a:pt x="2427923" y="1188886"/>
                    <a:pt x="2427923" y="1230357"/>
                  </a:cubicBezTo>
                  <a:lnTo>
                    <a:pt x="2427923" y="1530708"/>
                  </a:lnTo>
                  <a:cubicBezTo>
                    <a:pt x="2427923" y="1572178"/>
                    <a:pt x="2451473" y="1605797"/>
                    <a:pt x="2480523" y="1605797"/>
                  </a:cubicBezTo>
                  <a:cubicBezTo>
                    <a:pt x="2667460" y="1605193"/>
                    <a:pt x="2848046" y="1477678"/>
                    <a:pt x="3034983" y="1477074"/>
                  </a:cubicBezTo>
                  <a:cubicBezTo>
                    <a:pt x="3254940" y="1477678"/>
                    <a:pt x="3481246" y="1605193"/>
                    <a:pt x="3701203" y="1605797"/>
                  </a:cubicBezTo>
                  <a:cubicBezTo>
                    <a:pt x="3730253" y="1605797"/>
                    <a:pt x="3753803" y="1572178"/>
                    <a:pt x="3753803" y="1530708"/>
                  </a:cubicBezTo>
                  <a:lnTo>
                    <a:pt x="3753803" y="1230357"/>
                  </a:lnTo>
                  <a:cubicBezTo>
                    <a:pt x="3753803" y="1188886"/>
                    <a:pt x="3730253" y="1155267"/>
                    <a:pt x="3701203" y="1155267"/>
                  </a:cubicBezTo>
                  <a:close/>
                  <a:moveTo>
                    <a:pt x="0" y="0"/>
                  </a:moveTo>
                  <a:lnTo>
                    <a:pt x="5880735" y="0"/>
                  </a:lnTo>
                  <a:lnTo>
                    <a:pt x="588073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AA03A50-1BB3-4F78-9F75-A934ED2E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3878" y1="19500" x2="46210" y2="19875"/>
                          <a14:foregroundMark x1="47668" y1="18625" x2="47668" y2="18625"/>
                          <a14:foregroundMark x1="54956" y1="21000" x2="54956" y2="21000"/>
                          <a14:backgroundMark x1="50583" y1="14750" x2="62536" y2="16750"/>
                          <a14:backgroundMark x1="41254" y1="22250" x2="41254" y2="22250"/>
                          <a14:backgroundMark x1="41254" y1="25375" x2="41254" y2="25375"/>
                          <a14:backgroundMark x1="40671" y1="24125" x2="43878" y2="23875"/>
                          <a14:backgroundMark x1="51458" y1="21125" x2="51458" y2="21500"/>
                          <a14:backgroundMark x1="38047" y1="36750" x2="38921" y2="44000"/>
                          <a14:backgroundMark x1="38921" y1="44000" x2="42420" y2="48625"/>
                          <a14:backgroundMark x1="35131" y1="38375" x2="33673" y2="45875"/>
                          <a14:backgroundMark x1="33673" y1="45875" x2="33090" y2="46000"/>
                          <a14:backgroundMark x1="27551" y1="31750" x2="27405" y2="45625"/>
                          <a14:backgroundMark x1="29009" y1="30250" x2="29300" y2="39000"/>
                          <a14:backgroundMark x1="32216" y1="29875" x2="32216" y2="30250"/>
                          <a14:backgroundMark x1="31341" y1="27625" x2="30904" y2="31375"/>
                          <a14:backgroundMark x1="29155" y1="42750" x2="29883" y2="49875"/>
                          <a14:backgroundMark x1="30175" y1="57875" x2="30466" y2="64750"/>
                          <a14:backgroundMark x1="30758" y1="70500" x2="31924" y2="73750"/>
                          <a14:backgroundMark x1="29155" y1="79000" x2="43003" y2="81625"/>
                          <a14:backgroundMark x1="43586" y1="78125" x2="60641" y2="77375"/>
                          <a14:backgroundMark x1="56706" y1="52000" x2="59038" y2="74125"/>
                          <a14:backgroundMark x1="62099" y1="54375" x2="63265" y2="64750"/>
                          <a14:backgroundMark x1="63265" y1="64750" x2="57580" y2="70625"/>
                          <a14:backgroundMark x1="57580" y1="70625" x2="45335" y2="54625"/>
                          <a14:backgroundMark x1="45335" y1="54625" x2="37172" y2="52500"/>
                          <a14:backgroundMark x1="64431" y1="71625" x2="67784" y2="80625"/>
                          <a14:backgroundMark x1="67784" y1="80625" x2="67493" y2="88250"/>
                          <a14:backgroundMark x1="67493" y1="88250" x2="87026" y2="85500"/>
                          <a14:backgroundMark x1="87026" y1="85500" x2="87026" y2="85500"/>
                          <a14:backgroundMark x1="83965" y1="83000" x2="83965" y2="83000"/>
                          <a14:backgroundMark x1="67347" y1="74000" x2="67347" y2="74000"/>
                          <a14:backgroundMark x1="64723" y1="67375" x2="64723" y2="67375"/>
                          <a14:backgroundMark x1="63994" y1="62125" x2="63994" y2="62125"/>
                          <a14:backgroundMark x1="65160" y1="57625" x2="68659" y2="43750"/>
                          <a14:backgroundMark x1="70262" y1="45875" x2="70262" y2="45875"/>
                          <a14:backgroundMark x1="70262" y1="45875" x2="70262" y2="45875"/>
                          <a14:backgroundMark x1="68950" y1="41625" x2="68950" y2="45125"/>
                          <a14:backgroundMark x1="64140" y1="34500" x2="66472" y2="40750"/>
                          <a14:backgroundMark x1="63557" y1="34000" x2="63557" y2="34000"/>
                          <a14:backgroundMark x1="63557" y1="33750" x2="63557" y2="33750"/>
                          <a14:backgroundMark x1="63120" y1="33500" x2="63120" y2="33500"/>
                          <a14:backgroundMark x1="63411" y1="33000" x2="63411" y2="33000"/>
                          <a14:backgroundMark x1="63557" y1="42250" x2="64431" y2="50875"/>
                          <a14:backgroundMark x1="62682" y1="37875" x2="64140" y2="52375"/>
                          <a14:backgroundMark x1="61079" y1="45125" x2="62245" y2="56875"/>
                          <a14:backgroundMark x1="73469" y1="41125" x2="73469" y2="41125"/>
                          <a14:backgroundMark x1="49854" y1="49625" x2="58017" y2="52750"/>
                          <a14:backgroundMark x1="58017" y1="52750" x2="59038" y2="52750"/>
                          <a14:backgroundMark x1="40087" y1="35500" x2="40087" y2="35500"/>
                          <a14:backgroundMark x1="40233" y1="35125" x2="40233" y2="35125"/>
                          <a14:backgroundMark x1="40233" y1="34875" x2="40233" y2="34875"/>
                          <a14:backgroundMark x1="46793" y1="15875" x2="55248" y2="16625"/>
                          <a14:backgroundMark x1="55248" y1="16625" x2="52770" y2="12875"/>
                          <a14:backgroundMark x1="57580" y1="22625" x2="61079" y2="23625"/>
                          <a14:backgroundMark x1="61516" y1="23875" x2="61662" y2="18500"/>
                          <a14:backgroundMark x1="47230" y1="22375" x2="47230" y2="22375"/>
                          <a14:backgroundMark x1="56560" y1="22375" x2="56560" y2="22375"/>
                          <a14:backgroundMark x1="48980" y1="22000" x2="48980" y2="22000"/>
                          <a14:backgroundMark x1="55977" y1="22250" x2="55977" y2="22250"/>
                          <a14:backgroundMark x1="53790" y1="21625" x2="53790" y2="21625"/>
                        </a14:backgroundRemoval>
                      </a14:imgEffect>
                    </a14:imgLayer>
                  </a14:imgProps>
                </a:ext>
              </a:extLst>
            </a:blip>
            <a:srcRect l="41286" t="16308" r="36168" b="76370"/>
            <a:stretch>
              <a:fillRect/>
            </a:stretch>
          </p:blipFill>
          <p:spPr>
            <a:xfrm>
              <a:off x="7194676" y="1675942"/>
              <a:ext cx="1500618" cy="502149"/>
            </a:xfrm>
            <a:custGeom>
              <a:avLst/>
              <a:gdLst>
                <a:gd name="connsiteX0" fmla="*/ 52600 w 1325880"/>
                <a:gd name="connsiteY0" fmla="*/ 0 h 502149"/>
                <a:gd name="connsiteX1" fmla="*/ 1273280 w 1325880"/>
                <a:gd name="connsiteY1" fmla="*/ 0 h 502149"/>
                <a:gd name="connsiteX2" fmla="*/ 1325880 w 1325880"/>
                <a:gd name="connsiteY2" fmla="*/ 83693 h 502149"/>
                <a:gd name="connsiteX3" fmla="*/ 1325880 w 1325880"/>
                <a:gd name="connsiteY3" fmla="*/ 418456 h 502149"/>
                <a:gd name="connsiteX4" fmla="*/ 1273280 w 1325880"/>
                <a:gd name="connsiteY4" fmla="*/ 502149 h 502149"/>
                <a:gd name="connsiteX5" fmla="*/ 607060 w 1325880"/>
                <a:gd name="connsiteY5" fmla="*/ 358678 h 502149"/>
                <a:gd name="connsiteX6" fmla="*/ 52600 w 1325880"/>
                <a:gd name="connsiteY6" fmla="*/ 502149 h 502149"/>
                <a:gd name="connsiteX7" fmla="*/ 0 w 1325880"/>
                <a:gd name="connsiteY7" fmla="*/ 418456 h 502149"/>
                <a:gd name="connsiteX8" fmla="*/ 0 w 1325880"/>
                <a:gd name="connsiteY8" fmla="*/ 83693 h 502149"/>
                <a:gd name="connsiteX9" fmla="*/ 52600 w 1325880"/>
                <a:gd name="connsiteY9" fmla="*/ 0 h 50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880" h="502149">
                  <a:moveTo>
                    <a:pt x="52600" y="0"/>
                  </a:moveTo>
                  <a:lnTo>
                    <a:pt x="1273280" y="0"/>
                  </a:lnTo>
                  <a:cubicBezTo>
                    <a:pt x="1302330" y="0"/>
                    <a:pt x="1325880" y="37471"/>
                    <a:pt x="1325880" y="83693"/>
                  </a:cubicBezTo>
                  <a:lnTo>
                    <a:pt x="1325880" y="418456"/>
                  </a:lnTo>
                  <a:cubicBezTo>
                    <a:pt x="1325880" y="464679"/>
                    <a:pt x="1302330" y="502149"/>
                    <a:pt x="1273280" y="502149"/>
                  </a:cubicBezTo>
                  <a:cubicBezTo>
                    <a:pt x="1053323" y="501476"/>
                    <a:pt x="827017" y="359351"/>
                    <a:pt x="607060" y="358678"/>
                  </a:cubicBezTo>
                  <a:cubicBezTo>
                    <a:pt x="420123" y="359351"/>
                    <a:pt x="239537" y="501476"/>
                    <a:pt x="52600" y="502149"/>
                  </a:cubicBezTo>
                  <a:cubicBezTo>
                    <a:pt x="23550" y="502149"/>
                    <a:pt x="0" y="464679"/>
                    <a:pt x="0" y="418456"/>
                  </a:cubicBezTo>
                  <a:lnTo>
                    <a:pt x="0" y="83693"/>
                  </a:lnTo>
                  <a:cubicBezTo>
                    <a:pt x="0" y="37471"/>
                    <a:pt x="23550" y="0"/>
                    <a:pt x="52600" y="0"/>
                  </a:cubicBezTo>
                  <a:close/>
                </a:path>
              </a:pathLst>
            </a:custGeom>
          </p:spPr>
        </p:pic>
      </p:grpSp>
      <p:graphicFrame>
        <p:nvGraphicFramePr>
          <p:cNvPr id="37" name="表 36">
            <a:extLst>
              <a:ext uri="{FF2B5EF4-FFF2-40B4-BE49-F238E27FC236}">
                <a16:creationId xmlns:a16="http://schemas.microsoft.com/office/drawing/2014/main" id="{93F7BD0F-5763-426C-8734-CAD334645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76674"/>
              </p:ext>
            </p:extLst>
          </p:nvPr>
        </p:nvGraphicFramePr>
        <p:xfrm>
          <a:off x="58086" y="934067"/>
          <a:ext cx="9789828" cy="40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22">
                  <a:extLst>
                    <a:ext uri="{9D8B030D-6E8A-4147-A177-3AD203B41FA5}">
                      <a16:colId xmlns:a16="http://schemas.microsoft.com/office/drawing/2014/main" val="321754589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35533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4075475241"/>
                    </a:ext>
                  </a:extLst>
                </a:gridCol>
                <a:gridCol w="6078706">
                  <a:extLst>
                    <a:ext uri="{9D8B030D-6E8A-4147-A177-3AD203B41FA5}">
                      <a16:colId xmlns:a16="http://schemas.microsoft.com/office/drawing/2014/main" val="429495333"/>
                    </a:ext>
                  </a:extLst>
                </a:gridCol>
              </a:tblGrid>
              <a:tr h="8179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分かった・できた</a:t>
                      </a: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～が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分かった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～ができた。</a:t>
                      </a: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11463"/>
                  </a:ext>
                </a:extLst>
              </a:tr>
              <a:tr h="817928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友だち</a:t>
                      </a:r>
                      <a:r>
                        <a:rPr lang="ja-JP" altLang="en-US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からの学び</a:t>
                      </a: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〇〇さんの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～という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考えを使ってみたい。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〇〇さんの考えを聞いて…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ということに気付いた。</a:t>
                      </a: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176634"/>
                  </a:ext>
                </a:extLst>
              </a:tr>
              <a:tr h="8179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考えの変化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～のやり方が自分にとって</a:t>
                      </a:r>
                      <a:r>
                        <a:rPr lang="en-US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だと思った。</a:t>
                      </a:r>
                      <a:endParaRPr 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の結果、</a:t>
                      </a:r>
                      <a:r>
                        <a:rPr lang="en-US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だという考えに変わった。</a:t>
                      </a: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991730"/>
                  </a:ext>
                </a:extLst>
              </a:tr>
              <a:tr h="817928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学びのつながり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生活の～の場面で役に立ちそうだ。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・～の考え方は</a:t>
                      </a:r>
                      <a:r>
                        <a:rPr lang="en-US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でも使えそうだ。</a:t>
                      </a: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383735"/>
                  </a:ext>
                </a:extLst>
              </a:tr>
              <a:tr h="8179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新たな</a:t>
                      </a:r>
                      <a:r>
                        <a:rPr lang="ja-JP" altLang="en-US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疑問</a:t>
                      </a:r>
                      <a:endParaRPr lang="ja-JP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～のときはどうなるのだろう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。</a:t>
                      </a:r>
                      <a:endParaRPr lang="ja-JP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ja-JP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次は～について考えたい</a:t>
                      </a:r>
                      <a:r>
                        <a:rPr lang="ja-JP" altLang="en-US" sz="2200" b="1" kern="100" dirty="0">
                          <a:solidFill>
                            <a:sysClr val="windowText" lastClr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ja-JP" sz="2200" b="1" kern="100" dirty="0">
                        <a:solidFill>
                          <a:sysClr val="windowText" lastClr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9704"/>
                  </a:ext>
                </a:extLst>
              </a:tr>
            </a:tbl>
          </a:graphicData>
        </a:graphic>
      </p:graphicFrame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9142B6-C31C-4159-9F64-E72561D13915}"/>
              </a:ext>
            </a:extLst>
          </p:cNvPr>
          <p:cNvSpPr/>
          <p:nvPr/>
        </p:nvSpPr>
        <p:spPr>
          <a:xfrm>
            <a:off x="606979" y="5546938"/>
            <a:ext cx="8905731" cy="1221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①はじめに今日の学習で行ったことを書けると</a:t>
            </a:r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グッド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！</a:t>
            </a:r>
            <a:endParaRPr lang="en-US" altLang="ja-JP" sz="2000" b="1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②＜なぜなら＞＜だから＞＜しかし＞＜また＞などを使えると</a:t>
            </a:r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なおグッド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！</a:t>
            </a:r>
            <a:endParaRPr lang="en-US" altLang="ja-JP" sz="2000" b="1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③</a:t>
            </a:r>
            <a:r>
              <a:rPr lang="en-US" altLang="ja-JP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2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つ以上の視点から書けると</a:t>
            </a:r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さらにグッド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</a:rPr>
              <a:t>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B8AC3B-FB43-4624-884E-345706DE0BFD}"/>
              </a:ext>
            </a:extLst>
          </p:cNvPr>
          <p:cNvSpPr txBox="1"/>
          <p:nvPr/>
        </p:nvSpPr>
        <p:spPr>
          <a:xfrm>
            <a:off x="6252" y="2398909"/>
            <a:ext cx="889987" cy="338554"/>
          </a:xfrm>
          <a:prstGeom prst="rect">
            <a:avLst/>
          </a:prstGeom>
          <a:noFill/>
          <a:effectLst>
            <a:glow rad="101600">
              <a:schemeClr val="bg1">
                <a:alpha val="99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effectLst>
                  <a:glow rad="76200">
                    <a:schemeClr val="bg1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深まり２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D3079BD-19FB-42C3-BABD-8F05671364FE}"/>
              </a:ext>
            </a:extLst>
          </p:cNvPr>
          <p:cNvSpPr txBox="1"/>
          <p:nvPr/>
        </p:nvSpPr>
        <p:spPr>
          <a:xfrm>
            <a:off x="6252" y="4022455"/>
            <a:ext cx="889987" cy="338554"/>
          </a:xfrm>
          <a:prstGeom prst="rect">
            <a:avLst/>
          </a:prstGeom>
          <a:noFill/>
          <a:effectLst>
            <a:glow rad="101600">
              <a:schemeClr val="bg1">
                <a:alpha val="99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effectLst>
                  <a:glow rad="76200">
                    <a:schemeClr val="bg1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深まり３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86A898-349E-473E-865A-5D08CF7E8F0A}"/>
              </a:ext>
            </a:extLst>
          </p:cNvPr>
          <p:cNvSpPr/>
          <p:nvPr/>
        </p:nvSpPr>
        <p:spPr>
          <a:xfrm>
            <a:off x="2660362" y="2722715"/>
            <a:ext cx="783040" cy="1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へ ん か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87A9DB9-CD57-4467-AB00-C26D2AEEA980}"/>
              </a:ext>
            </a:extLst>
          </p:cNvPr>
          <p:cNvSpPr/>
          <p:nvPr/>
        </p:nvSpPr>
        <p:spPr>
          <a:xfrm>
            <a:off x="2644582" y="4348373"/>
            <a:ext cx="783040" cy="1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ぎ も ん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5E7B9E2-3090-4051-AFB4-A52FEAE14238}"/>
              </a:ext>
            </a:extLst>
          </p:cNvPr>
          <p:cNvSpPr/>
          <p:nvPr/>
        </p:nvSpPr>
        <p:spPr>
          <a:xfrm>
            <a:off x="4358687" y="2876890"/>
            <a:ext cx="783040" cy="1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け　っ　か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31A6EAC-3BA4-47CE-8153-0B00922E9B3B}"/>
              </a:ext>
            </a:extLst>
          </p:cNvPr>
          <p:cNvSpPr/>
          <p:nvPr/>
        </p:nvSpPr>
        <p:spPr>
          <a:xfrm>
            <a:off x="5970854" y="5112142"/>
            <a:ext cx="783040" cy="1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+mn-ea"/>
              </a:rPr>
              <a:t>たつじん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AA072C8-9BAB-4853-BF58-E443081C3D2E}"/>
              </a:ext>
            </a:extLst>
          </p:cNvPr>
          <p:cNvSpPr/>
          <p:nvPr/>
        </p:nvSpPr>
        <p:spPr>
          <a:xfrm>
            <a:off x="1989323" y="6301242"/>
            <a:ext cx="783040" cy="1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+mn-ea"/>
              </a:rPr>
              <a:t>してん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303F8C-C839-E4A2-EBD4-CA5A0EB4F276}"/>
              </a:ext>
            </a:extLst>
          </p:cNvPr>
          <p:cNvSpPr txBox="1"/>
          <p:nvPr/>
        </p:nvSpPr>
        <p:spPr>
          <a:xfrm>
            <a:off x="7190832" y="6685467"/>
            <a:ext cx="27143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dirty="0">
                <a:effectLst>
                  <a:glow rad="139700">
                    <a:schemeClr val="bg1"/>
                  </a:glow>
                </a:effectLst>
              </a:rPr>
              <a:t>使用しているイラストの一部は生成</a:t>
            </a:r>
            <a:r>
              <a:rPr lang="en-US" altLang="ja-JP" sz="800" b="1" dirty="0">
                <a:effectLst>
                  <a:glow rad="139700">
                    <a:schemeClr val="bg1"/>
                  </a:glow>
                </a:effectLst>
              </a:rPr>
              <a:t>AI</a:t>
            </a:r>
            <a:r>
              <a:rPr lang="ja-JP" altLang="en-US" sz="800" b="1" dirty="0">
                <a:effectLst>
                  <a:glow rad="139700">
                    <a:schemeClr val="bg1"/>
                  </a:glow>
                </a:effectLst>
              </a:rPr>
              <a:t>で作成しています。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273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35C24855-9B65-4439-883B-00CBAE5A8351}"/>
              </a:ext>
            </a:extLst>
          </p:cNvPr>
          <p:cNvSpPr/>
          <p:nvPr/>
        </p:nvSpPr>
        <p:spPr>
          <a:xfrm>
            <a:off x="14617" y="1060173"/>
            <a:ext cx="9876766" cy="4887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3CAB2C-744F-4F82-9ACE-26A3BCEB22CE}"/>
              </a:ext>
            </a:extLst>
          </p:cNvPr>
          <p:cNvSpPr txBox="1"/>
          <p:nvPr/>
        </p:nvSpPr>
        <p:spPr>
          <a:xfrm flipH="1">
            <a:off x="1130941" y="885096"/>
            <a:ext cx="8598509" cy="4352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60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頭の中を整理するため</a:t>
            </a:r>
            <a:endParaRPr kumimoji="1" lang="en-US" altLang="ja-JP" sz="6000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250000"/>
              </a:lnSpc>
            </a:pPr>
            <a:r>
              <a:rPr kumimoji="1" lang="ja-JP" altLang="en-US" sz="6000" dirty="0">
                <a:highlight>
                  <a:srgbClr val="C1FD03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次の学びを生み出すため</a:t>
            </a:r>
            <a:endParaRPr kumimoji="1" lang="en-US" altLang="ja-JP" sz="6000" dirty="0">
              <a:highlight>
                <a:srgbClr val="C1FD03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37C5D3DA-04DA-468D-93B1-AA72717B256A}"/>
              </a:ext>
            </a:extLst>
          </p:cNvPr>
          <p:cNvGrpSpPr/>
          <p:nvPr/>
        </p:nvGrpSpPr>
        <p:grpSpPr>
          <a:xfrm>
            <a:off x="3652636" y="2838592"/>
            <a:ext cx="3805439" cy="655337"/>
            <a:chOff x="3652636" y="2838592"/>
            <a:chExt cx="3571123" cy="655337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A8138F29-1F10-44BC-AAFF-E5A9130B6EDD}"/>
                </a:ext>
              </a:extLst>
            </p:cNvPr>
            <p:cNvSpPr/>
            <p:nvPr/>
          </p:nvSpPr>
          <p:spPr>
            <a:xfrm>
              <a:off x="3652636" y="3033505"/>
              <a:ext cx="3571123" cy="460424"/>
            </a:xfrm>
            <a:prstGeom prst="roundRect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>
              <a:extLst>
                <a:ext uri="{FF2B5EF4-FFF2-40B4-BE49-F238E27FC236}">
                  <a16:creationId xmlns:a16="http://schemas.microsoft.com/office/drawing/2014/main" id="{FC6155FB-D6AE-4A3E-AED8-6E48A56598F4}"/>
                </a:ext>
              </a:extLst>
            </p:cNvPr>
            <p:cNvSpPr/>
            <p:nvPr/>
          </p:nvSpPr>
          <p:spPr>
            <a:xfrm rot="20272010">
              <a:off x="4702601" y="2838592"/>
              <a:ext cx="256292" cy="386231"/>
            </a:xfrm>
            <a:prstGeom prst="triangle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A762B3C7-C997-4059-937D-B59F40D98803}"/>
              </a:ext>
            </a:extLst>
          </p:cNvPr>
          <p:cNvGrpSpPr/>
          <p:nvPr/>
        </p:nvGrpSpPr>
        <p:grpSpPr>
          <a:xfrm>
            <a:off x="2997200" y="5123834"/>
            <a:ext cx="3428925" cy="666290"/>
            <a:chOff x="3771900" y="5177500"/>
            <a:chExt cx="3428925" cy="666290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4251BCD0-4F9E-45DC-BAFE-53E8391B9D8C}"/>
                </a:ext>
              </a:extLst>
            </p:cNvPr>
            <p:cNvSpPr/>
            <p:nvPr/>
          </p:nvSpPr>
          <p:spPr>
            <a:xfrm>
              <a:off x="3771900" y="5383366"/>
              <a:ext cx="3428925" cy="460424"/>
            </a:xfrm>
            <a:prstGeom prst="roundRect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二等辺三角形 75">
              <a:extLst>
                <a:ext uri="{FF2B5EF4-FFF2-40B4-BE49-F238E27FC236}">
                  <a16:creationId xmlns:a16="http://schemas.microsoft.com/office/drawing/2014/main" id="{616829C6-33DB-4C35-910F-DBA1486C6683}"/>
                </a:ext>
              </a:extLst>
            </p:cNvPr>
            <p:cNvSpPr/>
            <p:nvPr/>
          </p:nvSpPr>
          <p:spPr>
            <a:xfrm rot="20002665">
              <a:off x="5216407" y="5177500"/>
              <a:ext cx="257092" cy="386231"/>
            </a:xfrm>
            <a:prstGeom prst="triangle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9FA4C910-DE4C-4716-9B4C-71F929B9732C}"/>
              </a:ext>
            </a:extLst>
          </p:cNvPr>
          <p:cNvGrpSpPr/>
          <p:nvPr/>
        </p:nvGrpSpPr>
        <p:grpSpPr>
          <a:xfrm>
            <a:off x="1666491" y="3639365"/>
            <a:ext cx="3327362" cy="638871"/>
            <a:chOff x="1666491" y="3595121"/>
            <a:chExt cx="3327362" cy="638871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71" name="二等辺三角形 70">
              <a:extLst>
                <a:ext uri="{FF2B5EF4-FFF2-40B4-BE49-F238E27FC236}">
                  <a16:creationId xmlns:a16="http://schemas.microsoft.com/office/drawing/2014/main" id="{816E029D-25BD-4235-B64C-CB556EDF7A0F}"/>
                </a:ext>
              </a:extLst>
            </p:cNvPr>
            <p:cNvSpPr/>
            <p:nvPr/>
          </p:nvSpPr>
          <p:spPr>
            <a:xfrm rot="9079840">
              <a:off x="3239230" y="3847761"/>
              <a:ext cx="256292" cy="386231"/>
            </a:xfrm>
            <a:prstGeom prst="triangle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20056CFD-7CD4-4D55-AF0D-37F2ADFCE7BC}"/>
                </a:ext>
              </a:extLst>
            </p:cNvPr>
            <p:cNvSpPr/>
            <p:nvPr/>
          </p:nvSpPr>
          <p:spPr>
            <a:xfrm>
              <a:off x="1666491" y="3595121"/>
              <a:ext cx="3327362" cy="460424"/>
            </a:xfrm>
            <a:prstGeom prst="roundRect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D37D25D4-F0C4-4067-8162-117B369BB0B3}"/>
              </a:ext>
            </a:extLst>
          </p:cNvPr>
          <p:cNvGrpSpPr/>
          <p:nvPr/>
        </p:nvGrpSpPr>
        <p:grpSpPr>
          <a:xfrm>
            <a:off x="6011811" y="3639365"/>
            <a:ext cx="3133400" cy="647260"/>
            <a:chOff x="6011811" y="3595121"/>
            <a:chExt cx="3133400" cy="647260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A159AEC5-5C96-463F-9ECB-231A9563F70A}"/>
                </a:ext>
              </a:extLst>
            </p:cNvPr>
            <p:cNvSpPr/>
            <p:nvPr/>
          </p:nvSpPr>
          <p:spPr>
            <a:xfrm>
              <a:off x="6011811" y="3595121"/>
              <a:ext cx="3133400" cy="460424"/>
            </a:xfrm>
            <a:prstGeom prst="roundRect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6C3A7E6E-2486-480E-9503-0111E25F94C8}"/>
                </a:ext>
              </a:extLst>
            </p:cNvPr>
            <p:cNvSpPr/>
            <p:nvPr/>
          </p:nvSpPr>
          <p:spPr>
            <a:xfrm rot="12037465">
              <a:off x="6786029" y="3856150"/>
              <a:ext cx="256292" cy="386231"/>
            </a:xfrm>
            <a:prstGeom prst="triangle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E4354619-D4A0-466C-B4D4-F7CC696989BB}"/>
              </a:ext>
            </a:extLst>
          </p:cNvPr>
          <p:cNvGrpSpPr/>
          <p:nvPr/>
        </p:nvGrpSpPr>
        <p:grpSpPr>
          <a:xfrm>
            <a:off x="2427654" y="1348005"/>
            <a:ext cx="2017104" cy="650341"/>
            <a:chOff x="2427654" y="1309905"/>
            <a:chExt cx="2017104" cy="650341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9737A071-6D4F-4FB2-B0D4-B7BEC602BC26}"/>
                </a:ext>
              </a:extLst>
            </p:cNvPr>
            <p:cNvSpPr/>
            <p:nvPr/>
          </p:nvSpPr>
          <p:spPr>
            <a:xfrm rot="9079840">
              <a:off x="3319407" y="1574015"/>
              <a:ext cx="256292" cy="386231"/>
            </a:xfrm>
            <a:prstGeom prst="triangle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2CEEA092-FCC7-42F9-8556-386C1E197E27}"/>
                </a:ext>
              </a:extLst>
            </p:cNvPr>
            <p:cNvSpPr/>
            <p:nvPr/>
          </p:nvSpPr>
          <p:spPr>
            <a:xfrm>
              <a:off x="2427654" y="1309905"/>
              <a:ext cx="2017104" cy="460424"/>
            </a:xfrm>
            <a:prstGeom prst="roundRect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303D9E0B-3C22-4A8C-B8FD-D6DC75C219D4}"/>
              </a:ext>
            </a:extLst>
          </p:cNvPr>
          <p:cNvGrpSpPr/>
          <p:nvPr/>
        </p:nvGrpSpPr>
        <p:grpSpPr>
          <a:xfrm>
            <a:off x="5362141" y="1348005"/>
            <a:ext cx="3077500" cy="658730"/>
            <a:chOff x="5549063" y="1309905"/>
            <a:chExt cx="2890578" cy="658730"/>
          </a:xfrm>
          <a:effectLst>
            <a:outerShdw blurRad="38100" dist="63500" dir="2700000" algn="tl" rotWithShape="0">
              <a:prstClr val="black">
                <a:alpha val="63000"/>
              </a:prstClr>
            </a:outerShdw>
          </a:effectLst>
        </p:grpSpPr>
        <p:sp>
          <p:nvSpPr>
            <p:cNvPr id="66" name="四角形: 角を丸くする 65">
              <a:extLst>
                <a:ext uri="{FF2B5EF4-FFF2-40B4-BE49-F238E27FC236}">
                  <a16:creationId xmlns:a16="http://schemas.microsoft.com/office/drawing/2014/main" id="{874B9C05-E246-45EE-B9E2-1B995FF0821E}"/>
                </a:ext>
              </a:extLst>
            </p:cNvPr>
            <p:cNvSpPr/>
            <p:nvPr/>
          </p:nvSpPr>
          <p:spPr>
            <a:xfrm>
              <a:off x="5549063" y="1309905"/>
              <a:ext cx="2890578" cy="460424"/>
            </a:xfrm>
            <a:prstGeom prst="roundRect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68">
              <a:extLst>
                <a:ext uri="{FF2B5EF4-FFF2-40B4-BE49-F238E27FC236}">
                  <a16:creationId xmlns:a16="http://schemas.microsoft.com/office/drawing/2014/main" id="{F44A40AE-606E-4B0E-AB42-EC9FC048F7C9}"/>
                </a:ext>
              </a:extLst>
            </p:cNvPr>
            <p:cNvSpPr/>
            <p:nvPr/>
          </p:nvSpPr>
          <p:spPr>
            <a:xfrm rot="12037465">
              <a:off x="6866206" y="1582404"/>
              <a:ext cx="256292" cy="386231"/>
            </a:xfrm>
            <a:prstGeom prst="triangle">
              <a:avLst/>
            </a:prstGeom>
            <a:solidFill>
              <a:srgbClr val="CD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5AED4395-4385-4F6F-845D-FC79ABCFC51D}"/>
              </a:ext>
            </a:extLst>
          </p:cNvPr>
          <p:cNvSpPr/>
          <p:nvPr/>
        </p:nvSpPr>
        <p:spPr>
          <a:xfrm>
            <a:off x="2491154" y="5994400"/>
            <a:ext cx="6091842" cy="837382"/>
          </a:xfrm>
          <a:custGeom>
            <a:avLst/>
            <a:gdLst>
              <a:gd name="connsiteX0" fmla="*/ 418691 w 6091842"/>
              <a:gd name="connsiteY0" fmla="*/ 0 h 837382"/>
              <a:gd name="connsiteX1" fmla="*/ 5469099 w 6091842"/>
              <a:gd name="connsiteY1" fmla="*/ 0 h 837382"/>
              <a:gd name="connsiteX2" fmla="*/ 5887790 w 6091842"/>
              <a:gd name="connsiteY2" fmla="*/ 418691 h 837382"/>
              <a:gd name="connsiteX3" fmla="*/ 5878411 w 6091842"/>
              <a:gd name="connsiteY3" fmla="*/ 465149 h 837382"/>
              <a:gd name="connsiteX4" fmla="*/ 6091842 w 6091842"/>
              <a:gd name="connsiteY4" fmla="*/ 583785 h 837382"/>
              <a:gd name="connsiteX5" fmla="*/ 5842219 w 6091842"/>
              <a:gd name="connsiteY5" fmla="*/ 605005 h 837382"/>
              <a:gd name="connsiteX6" fmla="*/ 5816284 w 6091842"/>
              <a:gd name="connsiteY6" fmla="*/ 652786 h 837382"/>
              <a:gd name="connsiteX7" fmla="*/ 5469099 w 6091842"/>
              <a:gd name="connsiteY7" fmla="*/ 837382 h 837382"/>
              <a:gd name="connsiteX8" fmla="*/ 418691 w 6091842"/>
              <a:gd name="connsiteY8" fmla="*/ 837382 h 837382"/>
              <a:gd name="connsiteX9" fmla="*/ 0 w 6091842"/>
              <a:gd name="connsiteY9" fmla="*/ 418691 h 837382"/>
              <a:gd name="connsiteX10" fmla="*/ 418691 w 6091842"/>
              <a:gd name="connsiteY10" fmla="*/ 0 h 83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1842" h="837382">
                <a:moveTo>
                  <a:pt x="418691" y="0"/>
                </a:moveTo>
                <a:lnTo>
                  <a:pt x="5469099" y="0"/>
                </a:lnTo>
                <a:cubicBezTo>
                  <a:pt x="5700336" y="0"/>
                  <a:pt x="5887790" y="187454"/>
                  <a:pt x="5887790" y="418691"/>
                </a:cubicBezTo>
                <a:lnTo>
                  <a:pt x="5878411" y="465149"/>
                </a:lnTo>
                <a:lnTo>
                  <a:pt x="6091842" y="583785"/>
                </a:lnTo>
                <a:lnTo>
                  <a:pt x="5842219" y="605005"/>
                </a:lnTo>
                <a:lnTo>
                  <a:pt x="5816284" y="652786"/>
                </a:lnTo>
                <a:cubicBezTo>
                  <a:pt x="5741043" y="764158"/>
                  <a:pt x="5613622" y="837382"/>
                  <a:pt x="5469099" y="837382"/>
                </a:cubicBezTo>
                <a:lnTo>
                  <a:pt x="418691" y="837382"/>
                </a:lnTo>
                <a:cubicBezTo>
                  <a:pt x="187454" y="837382"/>
                  <a:pt x="0" y="649928"/>
                  <a:pt x="0" y="418691"/>
                </a:cubicBezTo>
                <a:cubicBezTo>
                  <a:pt x="0" y="187454"/>
                  <a:pt x="187454" y="0"/>
                  <a:pt x="41869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41909-9C85-4BA8-94DD-6396935DB76A}"/>
              </a:ext>
            </a:extLst>
          </p:cNvPr>
          <p:cNvSpPr txBox="1"/>
          <p:nvPr/>
        </p:nvSpPr>
        <p:spPr>
          <a:xfrm flipH="1">
            <a:off x="960115" y="0"/>
            <a:ext cx="7981514" cy="984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なんでふりかえるの？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71EFE59-9DA1-4A20-9F11-17F36B1C4312}"/>
              </a:ext>
            </a:extLst>
          </p:cNvPr>
          <p:cNvGrpSpPr/>
          <p:nvPr/>
        </p:nvGrpSpPr>
        <p:grpSpPr>
          <a:xfrm>
            <a:off x="8553450" y="38100"/>
            <a:ext cx="1321286" cy="1714500"/>
            <a:chOff x="0" y="133350"/>
            <a:chExt cx="4502636" cy="610383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6E39BA3-5E87-42B7-A477-73B557497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69860"/>
              <a:ext cx="4114800" cy="526732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F7E97BA-2AA9-44CC-AF1F-3FE797AEF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63106" y="133350"/>
              <a:ext cx="1239530" cy="2384910"/>
            </a:xfrm>
            <a:custGeom>
              <a:avLst/>
              <a:gdLst>
                <a:gd name="connsiteX0" fmla="*/ 698203 w 1239530"/>
                <a:gd name="connsiteY0" fmla="*/ 0 h 2384910"/>
                <a:gd name="connsiteX1" fmla="*/ 734748 w 1239530"/>
                <a:gd name="connsiteY1" fmla="*/ 0 h 2384910"/>
                <a:gd name="connsiteX2" fmla="*/ 802045 w 1239530"/>
                <a:gd name="connsiteY2" fmla="*/ 6725 h 2384910"/>
                <a:gd name="connsiteX3" fmla="*/ 1238590 w 1239530"/>
                <a:gd name="connsiteY3" fmla="*/ 279649 h 2384910"/>
                <a:gd name="connsiteX4" fmla="*/ 1239530 w 1239530"/>
                <a:gd name="connsiteY4" fmla="*/ 280952 h 2384910"/>
                <a:gd name="connsiteX5" fmla="*/ 1239530 w 1239530"/>
                <a:gd name="connsiteY5" fmla="*/ 2249101 h 2384910"/>
                <a:gd name="connsiteX6" fmla="*/ 1174797 w 1239530"/>
                <a:gd name="connsiteY6" fmla="*/ 2297039 h 2384910"/>
                <a:gd name="connsiteX7" fmla="*/ 949643 w 1239530"/>
                <a:gd name="connsiteY7" fmla="*/ 2380550 h 2384910"/>
                <a:gd name="connsiteX8" fmla="*/ 15202 w 1239530"/>
                <a:gd name="connsiteY8" fmla="*/ 1292852 h 2384910"/>
                <a:gd name="connsiteX9" fmla="*/ 641631 w 1239530"/>
                <a:gd name="connsiteY9" fmla="*/ 2948 h 23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530" h="2384910">
                  <a:moveTo>
                    <a:pt x="698203" y="0"/>
                  </a:moveTo>
                  <a:lnTo>
                    <a:pt x="734748" y="0"/>
                  </a:lnTo>
                  <a:lnTo>
                    <a:pt x="802045" y="6725"/>
                  </a:lnTo>
                  <a:cubicBezTo>
                    <a:pt x="960613" y="34487"/>
                    <a:pt x="1111764" y="132023"/>
                    <a:pt x="1238590" y="279649"/>
                  </a:cubicBezTo>
                  <a:lnTo>
                    <a:pt x="1239530" y="280952"/>
                  </a:lnTo>
                  <a:lnTo>
                    <a:pt x="1239530" y="2249101"/>
                  </a:lnTo>
                  <a:lnTo>
                    <a:pt x="1174797" y="2297039"/>
                  </a:lnTo>
                  <a:cubicBezTo>
                    <a:pt x="1105983" y="2341271"/>
                    <a:pt x="1030460" y="2370081"/>
                    <a:pt x="949643" y="2380550"/>
                  </a:cubicBezTo>
                  <a:cubicBezTo>
                    <a:pt x="518621" y="2436388"/>
                    <a:pt x="100257" y="1949409"/>
                    <a:pt x="15202" y="1292852"/>
                  </a:cubicBezTo>
                  <a:cubicBezTo>
                    <a:pt x="-69853" y="636296"/>
                    <a:pt x="210609" y="58786"/>
                    <a:pt x="641631" y="2948"/>
                  </a:cubicBezTo>
                  <a:close/>
                </a:path>
              </a:pathLst>
            </a:cu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1A06224-3A76-459F-AF32-CB70E3CA6FD0}"/>
              </a:ext>
            </a:extLst>
          </p:cNvPr>
          <p:cNvGrpSpPr/>
          <p:nvPr/>
        </p:nvGrpSpPr>
        <p:grpSpPr>
          <a:xfrm>
            <a:off x="146892" y="1085573"/>
            <a:ext cx="1386073" cy="2151183"/>
            <a:chOff x="343750" y="1439481"/>
            <a:chExt cx="2551850" cy="3960469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EAA2A31-C861-49B6-BA77-7ACD12330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750" y="2575729"/>
              <a:ext cx="1789850" cy="2824221"/>
            </a:xfrm>
            <a:prstGeom prst="rect">
              <a:avLst/>
            </a:prstGeom>
          </p:spPr>
        </p:pic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0D59B7F-7051-49E2-AA5F-54F82F29C78B}"/>
                </a:ext>
              </a:extLst>
            </p:cNvPr>
            <p:cNvSpPr/>
            <p:nvPr/>
          </p:nvSpPr>
          <p:spPr>
            <a:xfrm>
              <a:off x="1476374" y="1439481"/>
              <a:ext cx="1419226" cy="1568905"/>
            </a:xfrm>
            <a:custGeom>
              <a:avLst/>
              <a:gdLst>
                <a:gd name="connsiteX0" fmla="*/ 166326 w 1419226"/>
                <a:gd name="connsiteY0" fmla="*/ 1424905 h 1568905"/>
                <a:gd name="connsiteX1" fmla="*/ 238326 w 1419226"/>
                <a:gd name="connsiteY1" fmla="*/ 1496905 h 1568905"/>
                <a:gd name="connsiteX2" fmla="*/ 166326 w 1419226"/>
                <a:gd name="connsiteY2" fmla="*/ 1568905 h 1568905"/>
                <a:gd name="connsiteX3" fmla="*/ 94326 w 1419226"/>
                <a:gd name="connsiteY3" fmla="*/ 1496905 h 1568905"/>
                <a:gd name="connsiteX4" fmla="*/ 166326 w 1419226"/>
                <a:gd name="connsiteY4" fmla="*/ 1424905 h 1568905"/>
                <a:gd name="connsiteX5" fmla="*/ 709613 w 1419226"/>
                <a:gd name="connsiteY5" fmla="*/ 0 h 1568905"/>
                <a:gd name="connsiteX6" fmla="*/ 1419226 w 1419226"/>
                <a:gd name="connsiteY6" fmla="*/ 709613 h 1568905"/>
                <a:gd name="connsiteX7" fmla="*/ 709613 w 1419226"/>
                <a:gd name="connsiteY7" fmla="*/ 1419226 h 1568905"/>
                <a:gd name="connsiteX8" fmla="*/ 566601 w 1419226"/>
                <a:gd name="connsiteY8" fmla="*/ 1404809 h 1568905"/>
                <a:gd name="connsiteX9" fmla="*/ 461194 w 1419226"/>
                <a:gd name="connsiteY9" fmla="*/ 1372089 h 1568905"/>
                <a:gd name="connsiteX10" fmla="*/ 436014 w 1419226"/>
                <a:gd name="connsiteY10" fmla="*/ 1409434 h 1568905"/>
                <a:gd name="connsiteX11" fmla="*/ 334191 w 1419226"/>
                <a:gd name="connsiteY11" fmla="*/ 1451611 h 1568905"/>
                <a:gd name="connsiteX12" fmla="*/ 190191 w 1419226"/>
                <a:gd name="connsiteY12" fmla="*/ 1307611 h 1568905"/>
                <a:gd name="connsiteX13" fmla="*/ 201507 w 1419226"/>
                <a:gd name="connsiteY13" fmla="*/ 1251560 h 1568905"/>
                <a:gd name="connsiteX14" fmla="*/ 221176 w 1419226"/>
                <a:gd name="connsiteY14" fmla="*/ 1222387 h 1568905"/>
                <a:gd name="connsiteX15" fmla="*/ 207841 w 1419226"/>
                <a:gd name="connsiteY15" fmla="*/ 1211385 h 1568905"/>
                <a:gd name="connsiteX16" fmla="*/ 0 w 1419226"/>
                <a:gd name="connsiteY16" fmla="*/ 709613 h 1568905"/>
                <a:gd name="connsiteX17" fmla="*/ 709613 w 1419226"/>
                <a:gd name="connsiteY17" fmla="*/ 0 h 156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9226" h="1568905">
                  <a:moveTo>
                    <a:pt x="166326" y="1424905"/>
                  </a:moveTo>
                  <a:cubicBezTo>
                    <a:pt x="206091" y="1424905"/>
                    <a:pt x="238326" y="1457140"/>
                    <a:pt x="238326" y="1496905"/>
                  </a:cubicBezTo>
                  <a:cubicBezTo>
                    <a:pt x="238326" y="1536670"/>
                    <a:pt x="206091" y="1568905"/>
                    <a:pt x="166326" y="1568905"/>
                  </a:cubicBezTo>
                  <a:cubicBezTo>
                    <a:pt x="126561" y="1568905"/>
                    <a:pt x="94326" y="1536670"/>
                    <a:pt x="94326" y="1496905"/>
                  </a:cubicBezTo>
                  <a:cubicBezTo>
                    <a:pt x="94326" y="1457140"/>
                    <a:pt x="126561" y="1424905"/>
                    <a:pt x="166326" y="1424905"/>
                  </a:cubicBezTo>
                  <a:close/>
                  <a:moveTo>
                    <a:pt x="709613" y="0"/>
                  </a:moveTo>
                  <a:cubicBezTo>
                    <a:pt x="1101521" y="0"/>
                    <a:pt x="1419226" y="317705"/>
                    <a:pt x="1419226" y="709613"/>
                  </a:cubicBezTo>
                  <a:cubicBezTo>
                    <a:pt x="1419226" y="1101521"/>
                    <a:pt x="1101521" y="1419226"/>
                    <a:pt x="709613" y="1419226"/>
                  </a:cubicBezTo>
                  <a:cubicBezTo>
                    <a:pt x="660625" y="1419226"/>
                    <a:pt x="612795" y="1414262"/>
                    <a:pt x="566601" y="1404809"/>
                  </a:cubicBezTo>
                  <a:lnTo>
                    <a:pt x="461194" y="1372089"/>
                  </a:lnTo>
                  <a:lnTo>
                    <a:pt x="436014" y="1409434"/>
                  </a:lnTo>
                  <a:cubicBezTo>
                    <a:pt x="409956" y="1435493"/>
                    <a:pt x="373956" y="1451611"/>
                    <a:pt x="334191" y="1451611"/>
                  </a:cubicBezTo>
                  <a:cubicBezTo>
                    <a:pt x="254662" y="1451611"/>
                    <a:pt x="190191" y="1387140"/>
                    <a:pt x="190191" y="1307611"/>
                  </a:cubicBezTo>
                  <a:cubicBezTo>
                    <a:pt x="190191" y="1287729"/>
                    <a:pt x="194221" y="1268787"/>
                    <a:pt x="201507" y="1251560"/>
                  </a:cubicBezTo>
                  <a:lnTo>
                    <a:pt x="221176" y="1222387"/>
                  </a:lnTo>
                  <a:lnTo>
                    <a:pt x="207841" y="1211385"/>
                  </a:lnTo>
                  <a:cubicBezTo>
                    <a:pt x="79426" y="1082970"/>
                    <a:pt x="0" y="905567"/>
                    <a:pt x="0" y="709613"/>
                  </a:cubicBezTo>
                  <a:cubicBezTo>
                    <a:pt x="0" y="317705"/>
                    <a:pt x="317705" y="0"/>
                    <a:pt x="7096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896E1B7-0957-4F61-8D91-E2C6982E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366" y="1619250"/>
              <a:ext cx="1202278" cy="956479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A17110A-EF3E-4488-9049-2CDF0AACF693}"/>
              </a:ext>
            </a:extLst>
          </p:cNvPr>
          <p:cNvGrpSpPr/>
          <p:nvPr/>
        </p:nvGrpSpPr>
        <p:grpSpPr>
          <a:xfrm>
            <a:off x="27898" y="3459157"/>
            <a:ext cx="1294171" cy="1977299"/>
            <a:chOff x="27898" y="3167057"/>
            <a:chExt cx="1294171" cy="1977299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A09B12B-BBB3-47CB-A389-E061151F6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48" y="3692781"/>
              <a:ext cx="937302" cy="1451575"/>
            </a:xfrm>
            <a:prstGeom prst="rect">
              <a:avLst/>
            </a:prstGeom>
          </p:spPr>
        </p:pic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28DE78B-E813-46D4-B403-302B2639B60C}"/>
                </a:ext>
              </a:extLst>
            </p:cNvPr>
            <p:cNvSpPr/>
            <p:nvPr/>
          </p:nvSpPr>
          <p:spPr>
            <a:xfrm>
              <a:off x="788669" y="3205157"/>
              <a:ext cx="533400" cy="533400"/>
            </a:xfrm>
            <a:custGeom>
              <a:avLst/>
              <a:gdLst>
                <a:gd name="connsiteX0" fmla="*/ 266700 w 533400"/>
                <a:gd name="connsiteY0" fmla="*/ 0 h 533400"/>
                <a:gd name="connsiteX1" fmla="*/ 533400 w 533400"/>
                <a:gd name="connsiteY1" fmla="*/ 266700 h 533400"/>
                <a:gd name="connsiteX2" fmla="*/ 266700 w 533400"/>
                <a:gd name="connsiteY2" fmla="*/ 533400 h 533400"/>
                <a:gd name="connsiteX3" fmla="*/ 162889 w 533400"/>
                <a:gd name="connsiteY3" fmla="*/ 512441 h 533400"/>
                <a:gd name="connsiteX4" fmla="*/ 144211 w 533400"/>
                <a:gd name="connsiteY4" fmla="*/ 502304 h 533400"/>
                <a:gd name="connsiteX5" fmla="*/ 79576 w 533400"/>
                <a:gd name="connsiteY5" fmla="*/ 524569 h 533400"/>
                <a:gd name="connsiteX6" fmla="*/ 97837 w 533400"/>
                <a:gd name="connsiteY6" fmla="*/ 471558 h 533400"/>
                <a:gd name="connsiteX7" fmla="*/ 78115 w 533400"/>
                <a:gd name="connsiteY7" fmla="*/ 455285 h 533400"/>
                <a:gd name="connsiteX8" fmla="*/ 0 w 533400"/>
                <a:gd name="connsiteY8" fmla="*/ 266700 h 533400"/>
                <a:gd name="connsiteX9" fmla="*/ 266700 w 533400"/>
                <a:gd name="connsiteY9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5334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229877" y="533400"/>
                    <a:pt x="194796" y="525937"/>
                    <a:pt x="162889" y="512441"/>
                  </a:cubicBezTo>
                  <a:lnTo>
                    <a:pt x="144211" y="502304"/>
                  </a:lnTo>
                  <a:lnTo>
                    <a:pt x="79576" y="524569"/>
                  </a:lnTo>
                  <a:lnTo>
                    <a:pt x="97837" y="471558"/>
                  </a:lnTo>
                  <a:lnTo>
                    <a:pt x="78115" y="455285"/>
                  </a:lnTo>
                  <a:cubicBezTo>
                    <a:pt x="29852" y="407022"/>
                    <a:pt x="0" y="340347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997E680-1181-4508-BD11-E99C1D335954}"/>
                </a:ext>
              </a:extLst>
            </p:cNvPr>
            <p:cNvSpPr/>
            <p:nvPr/>
          </p:nvSpPr>
          <p:spPr>
            <a:xfrm>
              <a:off x="29234" y="3205157"/>
              <a:ext cx="533400" cy="533400"/>
            </a:xfrm>
            <a:custGeom>
              <a:avLst/>
              <a:gdLst>
                <a:gd name="connsiteX0" fmla="*/ 266700 w 533400"/>
                <a:gd name="connsiteY0" fmla="*/ 0 h 533400"/>
                <a:gd name="connsiteX1" fmla="*/ 533400 w 533400"/>
                <a:gd name="connsiteY1" fmla="*/ 266700 h 533400"/>
                <a:gd name="connsiteX2" fmla="*/ 455285 w 533400"/>
                <a:gd name="connsiteY2" fmla="*/ 455285 h 533400"/>
                <a:gd name="connsiteX3" fmla="*/ 436173 w 533400"/>
                <a:gd name="connsiteY3" fmla="*/ 471054 h 533400"/>
                <a:gd name="connsiteX4" fmla="*/ 454608 w 533400"/>
                <a:gd name="connsiteY4" fmla="*/ 524569 h 533400"/>
                <a:gd name="connsiteX5" fmla="*/ 389493 w 533400"/>
                <a:gd name="connsiteY5" fmla="*/ 502138 h 533400"/>
                <a:gd name="connsiteX6" fmla="*/ 370512 w 533400"/>
                <a:gd name="connsiteY6" fmla="*/ 512441 h 533400"/>
                <a:gd name="connsiteX7" fmla="*/ 266700 w 533400"/>
                <a:gd name="connsiteY7" fmla="*/ 533400 h 533400"/>
                <a:gd name="connsiteX8" fmla="*/ 0 w 533400"/>
                <a:gd name="connsiteY8" fmla="*/ 266700 h 533400"/>
                <a:gd name="connsiteX9" fmla="*/ 266700 w 533400"/>
                <a:gd name="connsiteY9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533400">
                  <a:moveTo>
                    <a:pt x="266700" y="0"/>
                  </a:move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340347"/>
                    <a:pt x="503549" y="407022"/>
                    <a:pt x="455285" y="455285"/>
                  </a:cubicBezTo>
                  <a:lnTo>
                    <a:pt x="436173" y="471054"/>
                  </a:lnTo>
                  <a:lnTo>
                    <a:pt x="454608" y="524569"/>
                  </a:lnTo>
                  <a:lnTo>
                    <a:pt x="389493" y="502138"/>
                  </a:lnTo>
                  <a:lnTo>
                    <a:pt x="370512" y="512441"/>
                  </a:lnTo>
                  <a:cubicBezTo>
                    <a:pt x="338604" y="525937"/>
                    <a:pt x="30352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CDBE28A9-3DEE-4A81-8410-91F268E0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9435" y="3167057"/>
              <a:ext cx="312539" cy="601338"/>
            </a:xfrm>
            <a:custGeom>
              <a:avLst/>
              <a:gdLst>
                <a:gd name="connsiteX0" fmla="*/ 698203 w 1239530"/>
                <a:gd name="connsiteY0" fmla="*/ 0 h 2384910"/>
                <a:gd name="connsiteX1" fmla="*/ 734748 w 1239530"/>
                <a:gd name="connsiteY1" fmla="*/ 0 h 2384910"/>
                <a:gd name="connsiteX2" fmla="*/ 802045 w 1239530"/>
                <a:gd name="connsiteY2" fmla="*/ 6725 h 2384910"/>
                <a:gd name="connsiteX3" fmla="*/ 1238590 w 1239530"/>
                <a:gd name="connsiteY3" fmla="*/ 279649 h 2384910"/>
                <a:gd name="connsiteX4" fmla="*/ 1239530 w 1239530"/>
                <a:gd name="connsiteY4" fmla="*/ 280952 h 2384910"/>
                <a:gd name="connsiteX5" fmla="*/ 1239530 w 1239530"/>
                <a:gd name="connsiteY5" fmla="*/ 2249101 h 2384910"/>
                <a:gd name="connsiteX6" fmla="*/ 1174797 w 1239530"/>
                <a:gd name="connsiteY6" fmla="*/ 2297039 h 2384910"/>
                <a:gd name="connsiteX7" fmla="*/ 949643 w 1239530"/>
                <a:gd name="connsiteY7" fmla="*/ 2380550 h 2384910"/>
                <a:gd name="connsiteX8" fmla="*/ 15202 w 1239530"/>
                <a:gd name="connsiteY8" fmla="*/ 1292852 h 2384910"/>
                <a:gd name="connsiteX9" fmla="*/ 641631 w 1239530"/>
                <a:gd name="connsiteY9" fmla="*/ 2948 h 23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530" h="2384910">
                  <a:moveTo>
                    <a:pt x="698203" y="0"/>
                  </a:moveTo>
                  <a:lnTo>
                    <a:pt x="734748" y="0"/>
                  </a:lnTo>
                  <a:lnTo>
                    <a:pt x="802045" y="6725"/>
                  </a:lnTo>
                  <a:cubicBezTo>
                    <a:pt x="960613" y="34487"/>
                    <a:pt x="1111764" y="132023"/>
                    <a:pt x="1238590" y="279649"/>
                  </a:cubicBezTo>
                  <a:lnTo>
                    <a:pt x="1239530" y="280952"/>
                  </a:lnTo>
                  <a:lnTo>
                    <a:pt x="1239530" y="2249101"/>
                  </a:lnTo>
                  <a:lnTo>
                    <a:pt x="1174797" y="2297039"/>
                  </a:lnTo>
                  <a:cubicBezTo>
                    <a:pt x="1105983" y="2341271"/>
                    <a:pt x="1030460" y="2370081"/>
                    <a:pt x="949643" y="2380550"/>
                  </a:cubicBezTo>
                  <a:cubicBezTo>
                    <a:pt x="518621" y="2436388"/>
                    <a:pt x="100257" y="1949409"/>
                    <a:pt x="15202" y="1292852"/>
                  </a:cubicBezTo>
                  <a:cubicBezTo>
                    <a:pt x="-69853" y="636296"/>
                    <a:pt x="210609" y="58786"/>
                    <a:pt x="641631" y="2948"/>
                  </a:cubicBezTo>
                  <a:close/>
                </a:path>
              </a:pathLst>
            </a:cu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4F34D64-F7A1-4D0C-86D6-1AD8220BF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466221">
              <a:off x="27898" y="3223308"/>
              <a:ext cx="504767" cy="502035"/>
            </a:xfrm>
            <a:custGeom>
              <a:avLst/>
              <a:gdLst>
                <a:gd name="connsiteX0" fmla="*/ 1006422 w 2012844"/>
                <a:gd name="connsiteY0" fmla="*/ 0 h 2001944"/>
                <a:gd name="connsiteX1" fmla="*/ 2012844 w 2012844"/>
                <a:gd name="connsiteY1" fmla="*/ 1000972 h 2001944"/>
                <a:gd name="connsiteX2" fmla="*/ 1006422 w 2012844"/>
                <a:gd name="connsiteY2" fmla="*/ 2001944 h 2001944"/>
                <a:gd name="connsiteX3" fmla="*/ 0 w 2012844"/>
                <a:gd name="connsiteY3" fmla="*/ 1000972 h 2001944"/>
                <a:gd name="connsiteX4" fmla="*/ 1006422 w 2012844"/>
                <a:gd name="connsiteY4" fmla="*/ 0 h 200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844" h="2001944">
                  <a:moveTo>
                    <a:pt x="1006422" y="0"/>
                  </a:moveTo>
                  <a:cubicBezTo>
                    <a:pt x="1562254" y="0"/>
                    <a:pt x="2012844" y="448150"/>
                    <a:pt x="2012844" y="1000972"/>
                  </a:cubicBezTo>
                  <a:cubicBezTo>
                    <a:pt x="2012844" y="1553794"/>
                    <a:pt x="1562254" y="2001944"/>
                    <a:pt x="1006422" y="2001944"/>
                  </a:cubicBezTo>
                  <a:cubicBezTo>
                    <a:pt x="450590" y="2001944"/>
                    <a:pt x="0" y="1553794"/>
                    <a:pt x="0" y="1000972"/>
                  </a:cubicBezTo>
                  <a:cubicBezTo>
                    <a:pt x="0" y="448150"/>
                    <a:pt x="450590" y="0"/>
                    <a:pt x="1006422" y="0"/>
                  </a:cubicBezTo>
                  <a:close/>
                </a:path>
              </a:pathLst>
            </a:cu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16DF711-4895-4D2A-98E4-89955B51CA84}"/>
              </a:ext>
            </a:extLst>
          </p:cNvPr>
          <p:cNvSpPr txBox="1"/>
          <p:nvPr/>
        </p:nvSpPr>
        <p:spPr>
          <a:xfrm flipH="1">
            <a:off x="2484119" y="1385242"/>
            <a:ext cx="245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○○が分かった！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A0EB572-9129-480D-A245-7CDCD7EA5056}"/>
              </a:ext>
            </a:extLst>
          </p:cNvPr>
          <p:cNvSpPr txBox="1"/>
          <p:nvPr/>
        </p:nvSpPr>
        <p:spPr>
          <a:xfrm flipH="1">
            <a:off x="5337419" y="1385242"/>
            <a:ext cx="32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○○さんの考えと似ている！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5BBFD1A-3069-4651-99E0-A6577267BA0E}"/>
              </a:ext>
            </a:extLst>
          </p:cNvPr>
          <p:cNvSpPr txBox="1"/>
          <p:nvPr/>
        </p:nvSpPr>
        <p:spPr>
          <a:xfrm flipH="1">
            <a:off x="1629544" y="3675059"/>
            <a:ext cx="367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○○の時はどうなるんだろう？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933D941-8F73-4D29-82D8-7ACBCA43849D}"/>
              </a:ext>
            </a:extLst>
          </p:cNvPr>
          <p:cNvSpPr txBox="1"/>
          <p:nvPr/>
        </p:nvSpPr>
        <p:spPr>
          <a:xfrm flipH="1">
            <a:off x="3027120" y="5377829"/>
            <a:ext cx="367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次はこんなことがしてみたいな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830BC6E-DBEE-4FD6-BD3A-B054732ABB84}"/>
              </a:ext>
            </a:extLst>
          </p:cNvPr>
          <p:cNvSpPr txBox="1"/>
          <p:nvPr/>
        </p:nvSpPr>
        <p:spPr>
          <a:xfrm flipH="1">
            <a:off x="6013193" y="3675059"/>
            <a:ext cx="367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もっとよい学習にするには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2BC32CBB-0D24-4212-BB12-356E8EBECB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" b="-11648"/>
          <a:stretch/>
        </p:blipFill>
        <p:spPr>
          <a:xfrm>
            <a:off x="6290331" y="5197227"/>
            <a:ext cx="3821242" cy="3743325"/>
          </a:xfrm>
          <a:custGeom>
            <a:avLst/>
            <a:gdLst>
              <a:gd name="connsiteX0" fmla="*/ 560912 w 3821242"/>
              <a:gd name="connsiteY0" fmla="*/ 3467100 h 3743325"/>
              <a:gd name="connsiteX1" fmla="*/ 1891486 w 3821242"/>
              <a:gd name="connsiteY1" fmla="*/ 3467100 h 3743325"/>
              <a:gd name="connsiteX2" fmla="*/ 1836547 w 3821242"/>
              <a:gd name="connsiteY2" fmla="*/ 3515777 h 3743325"/>
              <a:gd name="connsiteX3" fmla="*/ 1226198 w 3821242"/>
              <a:gd name="connsiteY3" fmla="*/ 3743325 h 3743325"/>
              <a:gd name="connsiteX4" fmla="*/ 615850 w 3821242"/>
              <a:gd name="connsiteY4" fmla="*/ 3515777 h 3743325"/>
              <a:gd name="connsiteX5" fmla="*/ 11242 w 3821242"/>
              <a:gd name="connsiteY5" fmla="*/ 2246506 h 3743325"/>
              <a:gd name="connsiteX6" fmla="*/ 24912 w 3821242"/>
              <a:gd name="connsiteY6" fmla="*/ 2371964 h 3743325"/>
              <a:gd name="connsiteX7" fmla="*/ 243603 w 3821242"/>
              <a:gd name="connsiteY7" fmla="*/ 3053434 h 3743325"/>
              <a:gd name="connsiteX8" fmla="*/ 292131 w 3821242"/>
              <a:gd name="connsiteY8" fmla="*/ 3131911 h 3743325"/>
              <a:gd name="connsiteX9" fmla="*/ 292131 w 3821242"/>
              <a:gd name="connsiteY9" fmla="*/ 3303426 h 3743325"/>
              <a:gd name="connsiteX10" fmla="*/ 11242 w 3821242"/>
              <a:gd name="connsiteY10" fmla="*/ 3303426 h 3743325"/>
              <a:gd name="connsiteX11" fmla="*/ 11242 w 3821242"/>
              <a:gd name="connsiteY11" fmla="*/ 1805152 h 3743325"/>
              <a:gd name="connsiteX12" fmla="*/ 11242 w 3821242"/>
              <a:gd name="connsiteY12" fmla="*/ 2246506 h 3743325"/>
              <a:gd name="connsiteX13" fmla="*/ 6331 w 3821242"/>
              <a:gd name="connsiteY13" fmla="*/ 2201433 h 3743325"/>
              <a:gd name="connsiteX14" fmla="*/ 0 w 3821242"/>
              <a:gd name="connsiteY14" fmla="*/ 2025828 h 3743325"/>
              <a:gd name="connsiteX15" fmla="*/ 6331 w 3821242"/>
              <a:gd name="connsiteY15" fmla="*/ 1850224 h 3743325"/>
              <a:gd name="connsiteX16" fmla="*/ 11242 w 3821242"/>
              <a:gd name="connsiteY16" fmla="*/ 0 h 3743325"/>
              <a:gd name="connsiteX17" fmla="*/ 3821242 w 3821242"/>
              <a:gd name="connsiteY17" fmla="*/ 0 h 3743325"/>
              <a:gd name="connsiteX18" fmla="*/ 3821242 w 3821242"/>
              <a:gd name="connsiteY18" fmla="*/ 3303426 h 3743325"/>
              <a:gd name="connsiteX19" fmla="*/ 3711606 w 3821242"/>
              <a:gd name="connsiteY19" fmla="*/ 3303426 h 3743325"/>
              <a:gd name="connsiteX20" fmla="*/ 3711606 w 3821242"/>
              <a:gd name="connsiteY20" fmla="*/ 1676400 h 3743325"/>
              <a:gd name="connsiteX21" fmla="*/ 2426880 w 3821242"/>
              <a:gd name="connsiteY21" fmla="*/ 1676400 h 3743325"/>
              <a:gd name="connsiteX22" fmla="*/ 2397268 w 3821242"/>
              <a:gd name="connsiteY22" fmla="*/ 1515097 h 3743325"/>
              <a:gd name="connsiteX23" fmla="*/ 1226198 w 3821242"/>
              <a:gd name="connsiteY23" fmla="*/ 308332 h 3743325"/>
              <a:gd name="connsiteX24" fmla="*/ 24912 w 3821242"/>
              <a:gd name="connsiteY24" fmla="*/ 1679693 h 3743325"/>
              <a:gd name="connsiteX25" fmla="*/ 11242 w 3821242"/>
              <a:gd name="connsiteY25" fmla="*/ 1805152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21242" h="3743325">
                <a:moveTo>
                  <a:pt x="560912" y="3467100"/>
                </a:moveTo>
                <a:lnTo>
                  <a:pt x="1891486" y="3467100"/>
                </a:lnTo>
                <a:lnTo>
                  <a:pt x="1836547" y="3515777"/>
                </a:lnTo>
                <a:cubicBezTo>
                  <a:pt x="1656813" y="3660536"/>
                  <a:pt x="1448408" y="3743325"/>
                  <a:pt x="1226198" y="3743325"/>
                </a:cubicBezTo>
                <a:cubicBezTo>
                  <a:pt x="1003989" y="3743325"/>
                  <a:pt x="795585" y="3660536"/>
                  <a:pt x="615850" y="3515777"/>
                </a:cubicBezTo>
                <a:close/>
                <a:moveTo>
                  <a:pt x="11242" y="2246506"/>
                </a:moveTo>
                <a:lnTo>
                  <a:pt x="24912" y="2371964"/>
                </a:lnTo>
                <a:cubicBezTo>
                  <a:pt x="61665" y="2623525"/>
                  <a:pt x="137682" y="2855053"/>
                  <a:pt x="243603" y="3053434"/>
                </a:cubicBezTo>
                <a:lnTo>
                  <a:pt x="292131" y="3131911"/>
                </a:lnTo>
                <a:lnTo>
                  <a:pt x="292131" y="3303426"/>
                </a:lnTo>
                <a:lnTo>
                  <a:pt x="11242" y="3303426"/>
                </a:lnTo>
                <a:close/>
                <a:moveTo>
                  <a:pt x="11242" y="1805152"/>
                </a:moveTo>
                <a:lnTo>
                  <a:pt x="11242" y="2246506"/>
                </a:lnTo>
                <a:lnTo>
                  <a:pt x="6331" y="2201433"/>
                </a:lnTo>
                <a:cubicBezTo>
                  <a:pt x="2144" y="2143696"/>
                  <a:pt x="0" y="2085113"/>
                  <a:pt x="0" y="2025828"/>
                </a:cubicBezTo>
                <a:cubicBezTo>
                  <a:pt x="0" y="1966545"/>
                  <a:pt x="2144" y="1907962"/>
                  <a:pt x="6331" y="1850224"/>
                </a:cubicBezTo>
                <a:close/>
                <a:moveTo>
                  <a:pt x="11242" y="0"/>
                </a:moveTo>
                <a:lnTo>
                  <a:pt x="3821242" y="0"/>
                </a:lnTo>
                <a:lnTo>
                  <a:pt x="3821242" y="3303426"/>
                </a:lnTo>
                <a:lnTo>
                  <a:pt x="3711606" y="3303426"/>
                </a:lnTo>
                <a:lnTo>
                  <a:pt x="3711606" y="1676400"/>
                </a:lnTo>
                <a:lnTo>
                  <a:pt x="2426880" y="1676400"/>
                </a:lnTo>
                <a:lnTo>
                  <a:pt x="2397268" y="1515097"/>
                </a:lnTo>
                <a:cubicBezTo>
                  <a:pt x="2242018" y="815958"/>
                  <a:pt x="1776431" y="308332"/>
                  <a:pt x="1226198" y="308332"/>
                </a:cubicBezTo>
                <a:cubicBezTo>
                  <a:pt x="633640" y="308332"/>
                  <a:pt x="139251" y="897058"/>
                  <a:pt x="24912" y="1679693"/>
                </a:cubicBezTo>
                <a:lnTo>
                  <a:pt x="11242" y="1805152"/>
                </a:lnTo>
                <a:close/>
              </a:path>
            </a:pathLst>
          </a:cu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644BC2B-849F-4CFC-8022-C13D0915ABC0}"/>
              </a:ext>
            </a:extLst>
          </p:cNvPr>
          <p:cNvSpPr txBox="1"/>
          <p:nvPr/>
        </p:nvSpPr>
        <p:spPr>
          <a:xfrm flipH="1">
            <a:off x="3603306" y="3061986"/>
            <a:ext cx="427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ぼくはこんなふうに考えていたんだ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05DAE74-CBCE-4B5D-B000-CE0F444B9365}"/>
              </a:ext>
            </a:extLst>
          </p:cNvPr>
          <p:cNvSpPr txBox="1"/>
          <p:nvPr/>
        </p:nvSpPr>
        <p:spPr>
          <a:xfrm>
            <a:off x="2625725" y="5994400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みんなが考えたことを先生にも教えてね。</a:t>
            </a:r>
            <a:endParaRPr kumimoji="1"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みんなで授業をよくしよう！</a:t>
            </a:r>
            <a:endParaRPr kumimoji="1"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73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</Words>
  <Application>Microsoft Office PowerPoint</Application>
  <PresentationFormat>A4 210 x 297 mm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UDゴシック</vt:lpstr>
      <vt:lpstr>HGP創英角ﾎﾟｯﾌﾟ体</vt:lpstr>
      <vt:lpstr>HGS創英角ﾎﾟｯﾌﾟ体</vt:lpstr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2024-03-25T00:58:45Z</dcterms:created>
  <dcterms:modified xsi:type="dcterms:W3CDTF">2026-02-17T00:16:19Z</dcterms:modified>
</cp:coreProperties>
</file>