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57" r:id="rId5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06/relationships/vbaProject" Target="vbaProject.bin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C9F1-7DCD-4EF7-BE4C-C27D6A1F7DA9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43048-69EA-4C89-AED9-0711CC9E000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5898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143048-69EA-4C89-AED9-0711CC9E000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5295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21110D2-F86A-44EB-A5B2-CADF087760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C9258E73-11C3-DD68-3555-83676C5BB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86C6573-F344-1137-46E7-F8CF394EB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78EE9EC-0776-84B2-0E5D-6C82C4523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9CA3CCA2-A908-CEC3-EB73-49557B235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9876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70EB77F-5AE2-0148-DFA7-49F19A3DE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A38C01BC-ED20-20A0-5338-AA4D0EDC3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3BC2B19-D53B-512B-0AEE-CBF7463DB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675A5F9D-4084-FAF2-45DF-1B6B838E3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D766A370-8E4D-DA57-4F82-DF4E80F05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0300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9F658A3-C5CC-005B-5518-DD5E0A12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839A37FD-802D-F5CB-637C-84918E5B7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27AAEE5-4080-94CA-3845-064B13E34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97A985D-E1F0-0DF8-7516-0D91EA6DE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6699146-50D3-E7D6-0A41-C300729BC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165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5066BCD-D215-ACC7-D756-53F9271FD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AEA2177-F428-169A-77E7-BD0E5E5E39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5CF8733-BFEA-4392-B94E-38CE42187F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9D070E0-832C-D37C-F3D9-FDBD123C3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3A715BE-A467-FC03-2983-B6A73B2BB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F344337-DFA6-5FFB-DCFC-9819C72C0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092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8724EF4-46D6-F46B-3962-9B98939B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B12528E-9957-E59E-AD12-4BDF8DFC2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2A29914-6313-4F23-1B03-053F77197C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27F3350B-2567-21E8-C059-D819F482B1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6D935B3B-E8B7-F6AB-39A6-E3D01ACE0C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6CF346D9-7A2C-8DDD-52AD-F4E2CFBBB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A2B4079B-4F20-9506-458C-015E5BE25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DC516769-ECBE-0800-536E-4DA2D0487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891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C8B0DD7-2984-91D6-FAAF-E611DF9AD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6DE520B7-0C54-FEF1-E734-678828377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C4F2051-DBBC-D213-172E-D01E8C40E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D2A560BB-1B26-F7FC-BFDE-076C60BF7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76605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834AFF10-D559-D926-6069-40665B1BE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F3E95BEC-FD81-B701-0F79-FB41AFAD8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BE0B8D1-82E5-B053-BECC-0118A5712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1685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2029B13-D3BD-1030-89F8-7C8FFC59A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F12AB66-84F8-36CC-55D9-BA67C6971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435ED4C5-A700-0E26-2B72-086D152CAA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D29646EF-80DA-67B6-F0BD-90342AE47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D8CBCEFD-EB31-B3A8-DB07-4224653E2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CFFBD972-24C0-355F-6B11-CBFA62C65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4146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2EBC1F6-CB1F-55D5-FC1B-7BF112D71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B89C3043-20FC-7730-F1DC-4663CCDFC2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0E71A453-F182-5AC0-89E5-70BB535A3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C0EF11FE-104B-3857-FE89-839F19510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A9D5131-091B-67EB-B49F-9C528A8D0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258EF6B4-E85E-C30D-9D37-8422C342E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77100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C94CA65-2A87-3D67-64E2-C6E14E031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1A2C99E-D340-5F50-C4E8-0168A3A9F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3881CAF8-303C-4DB9-29C1-59C5264BB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DB27FF0-0874-1BA9-FDAB-2007584C0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2AACE00-D11D-CDB1-CFEF-937D08997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6455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D641A6B9-266A-2F7C-21DF-BF4EB59F2A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CA80FE80-A152-AC15-7C6C-7E0AA0FC2B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242A02A-6786-38C3-D9ED-460DE150E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51022B4A-F86C-013A-3AC7-82C931E8B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3CCB5DD1-D474-FEB2-0F20-49136AE6A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7546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93F751C6-96EB-7FB0-F48F-DCEE12850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F9F7DA9-7BB3-F3DF-FA9D-6F65DB45E0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CD09707-A9BA-9B91-BA95-9B3BA4E29C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766A0-48AB-4A39-B912-BD0A0D6367AD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8349228-5C2E-47B7-C13D-3F747D9B2F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BD85C92-ADE2-AC08-3971-CE0B243C1B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7ED5B-6627-46BB-AE6C-7FC045A008E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4282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893AA0C2-77F6-4327-2EE3-DAED80FCA5DB}"/>
              </a:ext>
            </a:extLst>
          </p:cNvPr>
          <p:cNvSpPr txBox="1"/>
          <p:nvPr/>
        </p:nvSpPr>
        <p:spPr>
          <a:xfrm>
            <a:off x="433379" y="999142"/>
            <a:ext cx="70006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手順</a:t>
            </a:r>
            <a:r>
              <a:rPr lang="en-US" altLang="ja-JP" dirty="0"/>
              <a:t>1.</a:t>
            </a:r>
            <a:r>
              <a:rPr lang="ja-JP" altLang="en-US" dirty="0"/>
              <a:t> </a:t>
            </a:r>
            <a:r>
              <a:rPr kumimoji="1" lang="ja-JP" altLang="en-US" dirty="0"/>
              <a:t>コンテンツを有効化してください。</a:t>
            </a:r>
            <a:endParaRPr kumimoji="1" lang="en-US" altLang="ja-JP" dirty="0"/>
          </a:p>
          <a:p>
            <a:r>
              <a:rPr lang="ja-JP" altLang="en-US" dirty="0"/>
              <a:t>手順</a:t>
            </a:r>
            <a:r>
              <a:rPr lang="en-US" altLang="ja-JP" dirty="0"/>
              <a:t>2.</a:t>
            </a:r>
            <a:r>
              <a:rPr lang="ja-JP" altLang="en-US" dirty="0"/>
              <a:t> </a:t>
            </a:r>
            <a:r>
              <a:rPr lang="en-US" altLang="ja-JP" dirty="0"/>
              <a:t>Alt</a:t>
            </a:r>
            <a:r>
              <a:rPr lang="ja-JP" altLang="en-US" dirty="0"/>
              <a:t>＋</a:t>
            </a:r>
            <a:r>
              <a:rPr lang="en-US" altLang="ja-JP" dirty="0"/>
              <a:t>F8</a:t>
            </a:r>
            <a:r>
              <a:rPr lang="ja-JP" altLang="en-US" dirty="0"/>
              <a:t>キーを押して、「一括変換」を実行してください。</a:t>
            </a:r>
            <a:endParaRPr lang="en-US" altLang="ja-JP" dirty="0"/>
          </a:p>
          <a:p>
            <a:r>
              <a:rPr lang="ja-JP" altLang="en-US" dirty="0"/>
              <a:t>手順</a:t>
            </a:r>
            <a:r>
              <a:rPr lang="en-US" altLang="ja-JP" dirty="0"/>
              <a:t>3.</a:t>
            </a:r>
            <a:r>
              <a:rPr lang="ja-JP" altLang="en-US" dirty="0"/>
              <a:t> </a:t>
            </a:r>
            <a:r>
              <a:rPr kumimoji="1" lang="ja-JP" altLang="en-US" dirty="0"/>
              <a:t>パネルを操作してください。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80E9CB56-C0E6-68F3-C2DB-D33AFBE9C60F}"/>
              </a:ext>
            </a:extLst>
          </p:cNvPr>
          <p:cNvSpPr txBox="1"/>
          <p:nvPr/>
        </p:nvSpPr>
        <p:spPr>
          <a:xfrm>
            <a:off x="433379" y="475922"/>
            <a:ext cx="7186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/>
              <a:t>パワーポイントオーディオ</a:t>
            </a:r>
            <a:r>
              <a:rPr kumimoji="1" lang="en-US" altLang="ja-JP" sz="2800" b="1" dirty="0"/>
              <a:t>_</a:t>
            </a:r>
            <a:r>
              <a:rPr kumimoji="1" lang="ja-JP" altLang="en-US" sz="2800" b="1" dirty="0"/>
              <a:t>一括操作ツール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7044E066-BC15-C331-E39C-CFCCE66DDE2D}"/>
              </a:ext>
            </a:extLst>
          </p:cNvPr>
          <p:cNvSpPr txBox="1"/>
          <p:nvPr/>
        </p:nvSpPr>
        <p:spPr>
          <a:xfrm>
            <a:off x="475129" y="2930337"/>
            <a:ext cx="11283492" cy="23083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ja-JP" altLang="en-US" dirty="0"/>
              <a:t>①　パワーポイントのスライドを作成し、ナレーション原稿をノートに入力する。</a:t>
            </a:r>
            <a:endParaRPr lang="en-US" altLang="ja-JP" dirty="0"/>
          </a:p>
          <a:p>
            <a:r>
              <a:rPr lang="ja-JP" altLang="en-US" dirty="0"/>
              <a:t>　　（ノートからテキストを取り出す作業を</a:t>
            </a:r>
            <a:r>
              <a:rPr lang="ja-JP" altLang="en-US" dirty="0">
                <a:solidFill>
                  <a:srgbClr val="FF0000"/>
                </a:solidFill>
              </a:rPr>
              <a:t>自動化</a:t>
            </a:r>
            <a:r>
              <a:rPr lang="ja-JP" altLang="en-US" dirty="0"/>
              <a:t>）</a:t>
            </a:r>
            <a:endParaRPr lang="en-US" altLang="ja-JP" dirty="0"/>
          </a:p>
          <a:p>
            <a:r>
              <a:rPr kumimoji="1" lang="ja-JP" altLang="en-US" dirty="0"/>
              <a:t>②　音声読み上げソフトや音声録音で、</a:t>
            </a:r>
            <a:r>
              <a:rPr kumimoji="1" lang="ja-JP" altLang="en-US" b="1" dirty="0"/>
              <a:t>スライドごと</a:t>
            </a:r>
            <a:r>
              <a:rPr kumimoji="1" lang="ja-JP" altLang="en-US" dirty="0"/>
              <a:t>のナレーションのオーディオファイルを作成する。</a:t>
            </a:r>
            <a:endParaRPr kumimoji="1" lang="en-US" altLang="ja-JP" dirty="0"/>
          </a:p>
          <a:p>
            <a:r>
              <a:rPr lang="ja-JP" altLang="en-US" dirty="0"/>
              <a:t>　　（オーディオファイルは</a:t>
            </a:r>
            <a:r>
              <a:rPr lang="en-US" altLang="ja-JP" dirty="0"/>
              <a:t> .wav</a:t>
            </a:r>
            <a:r>
              <a:rPr lang="ja-JP" altLang="en-US" dirty="0"/>
              <a:t> または </a:t>
            </a:r>
            <a:r>
              <a:rPr lang="en-US" altLang="ja-JP" dirty="0"/>
              <a:t>.mp3 </a:t>
            </a:r>
            <a:r>
              <a:rPr lang="ja-JP" altLang="en-US" dirty="0"/>
              <a:t>）</a:t>
            </a:r>
            <a:endParaRPr kumimoji="1" lang="en-US" altLang="ja-JP" dirty="0"/>
          </a:p>
          <a:p>
            <a:r>
              <a:rPr lang="ja-JP" altLang="en-US" dirty="0"/>
              <a:t>③　オーディオファイルを各スライドに挿入する。</a:t>
            </a:r>
            <a:r>
              <a:rPr lang="ja-JP" altLang="en-US" dirty="0">
                <a:solidFill>
                  <a:srgbClr val="FF0000"/>
                </a:solidFill>
              </a:rPr>
              <a:t>（ここを自動化）</a:t>
            </a:r>
            <a:endParaRPr lang="en-US" altLang="ja-JP" dirty="0">
              <a:solidFill>
                <a:srgbClr val="FF0000"/>
              </a:solidFill>
            </a:endParaRPr>
          </a:p>
          <a:p>
            <a:r>
              <a:rPr lang="ja-JP" altLang="en-US" dirty="0"/>
              <a:t>　　（スライドショー実行中にアイコンを隠す設定も</a:t>
            </a:r>
            <a:r>
              <a:rPr lang="ja-JP" altLang="en-US" dirty="0">
                <a:solidFill>
                  <a:srgbClr val="FF0000"/>
                </a:solidFill>
              </a:rPr>
              <a:t>自動化</a:t>
            </a:r>
            <a:r>
              <a:rPr lang="ja-JP" altLang="en-US" dirty="0"/>
              <a:t>）</a:t>
            </a:r>
            <a:endParaRPr lang="en-US" altLang="ja-JP" dirty="0"/>
          </a:p>
          <a:p>
            <a:r>
              <a:rPr kumimoji="1" lang="ja-JP" altLang="en-US" dirty="0"/>
              <a:t>④　スライドの再生時間をオーディオファイルに合わせて調整する。</a:t>
            </a:r>
            <a:r>
              <a:rPr kumimoji="1" lang="ja-JP" altLang="en-US" dirty="0">
                <a:solidFill>
                  <a:srgbClr val="FF0000"/>
                </a:solidFill>
              </a:rPr>
              <a:t>（ここを自動化）</a:t>
            </a:r>
            <a:endParaRPr kumimoji="1" lang="en-US" altLang="ja-JP" dirty="0">
              <a:solidFill>
                <a:srgbClr val="FF0000"/>
              </a:solidFill>
            </a:endParaRPr>
          </a:p>
          <a:p>
            <a:r>
              <a:rPr kumimoji="1" lang="ja-JP" altLang="en-US" dirty="0"/>
              <a:t>⑤　パワーポイントのエクスポートでビデオの作成をする。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E7FECAE4-0373-2202-348C-456819C9678E}"/>
              </a:ext>
            </a:extLst>
          </p:cNvPr>
          <p:cNvSpPr txBox="1"/>
          <p:nvPr/>
        </p:nvSpPr>
        <p:spPr>
          <a:xfrm>
            <a:off x="433379" y="2064878"/>
            <a:ext cx="11283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この</a:t>
            </a:r>
            <a:r>
              <a:rPr kumimoji="1" lang="ja-JP" altLang="en-US" sz="1800" b="1" dirty="0"/>
              <a:t>パワーポイントオーディオ</a:t>
            </a:r>
            <a:r>
              <a:rPr kumimoji="1" lang="en-US" altLang="ja-JP" sz="1800" b="1" dirty="0"/>
              <a:t>_</a:t>
            </a:r>
            <a:r>
              <a:rPr kumimoji="1" lang="ja-JP" altLang="en-US" sz="1800" b="1" dirty="0"/>
              <a:t>一括操作ツール</a:t>
            </a:r>
            <a:r>
              <a:rPr lang="en-US" altLang="ja-JP" b="1" dirty="0"/>
              <a:t>.</a:t>
            </a:r>
            <a:r>
              <a:rPr lang="en-US" altLang="ja-JP" b="1" dirty="0" err="1"/>
              <a:t>pptm</a:t>
            </a:r>
            <a:r>
              <a:rPr lang="ja-JP" altLang="en-US" b="1" dirty="0"/>
              <a:t> </a:t>
            </a:r>
            <a:r>
              <a:rPr lang="ja-JP" altLang="en-US" dirty="0"/>
              <a:t>は次のような手順で</a:t>
            </a:r>
            <a:r>
              <a:rPr lang="ja-JP" altLang="en-US" b="1" dirty="0"/>
              <a:t>動画</a:t>
            </a:r>
            <a:r>
              <a:rPr lang="ja-JP" altLang="en-US" dirty="0"/>
              <a:t>を作成しようとするときに利用できます。</a:t>
            </a:r>
            <a:endParaRPr kumimoji="1" lang="ja-JP" altLang="en-US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E2FA57F2-1A4C-0EE7-F55A-678EEE66DF3B}"/>
              </a:ext>
            </a:extLst>
          </p:cNvPr>
          <p:cNvSpPr txBox="1"/>
          <p:nvPr/>
        </p:nvSpPr>
        <p:spPr>
          <a:xfrm>
            <a:off x="454254" y="5313410"/>
            <a:ext cx="11283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また、これらの一部分だけを利用することができます。スライド内にオブジェクトのアニメーションがある場合も、先にオーディオファイルを挿入しているので、録画時はクリック操作に専念できます。</a:t>
            </a:r>
            <a:endParaRPr kumimoji="1" lang="ja-JP" altLang="en-US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D3B07144-1229-2142-3B8F-A4C4352A1E7A}"/>
              </a:ext>
            </a:extLst>
          </p:cNvPr>
          <p:cNvSpPr txBox="1"/>
          <p:nvPr/>
        </p:nvSpPr>
        <p:spPr>
          <a:xfrm>
            <a:off x="10331327" y="475922"/>
            <a:ext cx="12939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b="1" dirty="0"/>
              <a:t>Ver2.0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02544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80E9CB56-C0E6-68F3-C2DB-D33AFBE9C60F}"/>
              </a:ext>
            </a:extLst>
          </p:cNvPr>
          <p:cNvSpPr txBox="1"/>
          <p:nvPr/>
        </p:nvSpPr>
        <p:spPr>
          <a:xfrm>
            <a:off x="433379" y="475922"/>
            <a:ext cx="28520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b="1" dirty="0"/>
              <a:t>②オーディオファイルの作成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E2FA57F2-1A4C-0EE7-F55A-678EEE66DF3B}"/>
              </a:ext>
            </a:extLst>
          </p:cNvPr>
          <p:cNvSpPr txBox="1"/>
          <p:nvPr/>
        </p:nvSpPr>
        <p:spPr>
          <a:xfrm>
            <a:off x="433379" y="2825200"/>
            <a:ext cx="31199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Alt</a:t>
            </a:r>
            <a:r>
              <a:rPr kumimoji="1" lang="ja-JP" altLang="en-US" sz="1200" dirty="0"/>
              <a:t>＋</a:t>
            </a:r>
            <a:r>
              <a:rPr kumimoji="1" lang="en-US" altLang="ja-JP" sz="1200" dirty="0"/>
              <a:t>F8</a:t>
            </a:r>
            <a:r>
              <a:rPr kumimoji="1" lang="ja-JP" altLang="en-US" sz="1200" dirty="0"/>
              <a:t>キーを押して、「一括変換」を実行して一括変換パネルを開きます。まずは「ファイルを選択する」ボタンを押して、</a:t>
            </a:r>
            <a:r>
              <a:rPr kumimoji="1" lang="ja-JP" altLang="en-US" sz="1200" b="1" dirty="0"/>
              <a:t>変更したいパワーポイントファイルを選択します</a:t>
            </a:r>
            <a:r>
              <a:rPr kumimoji="1" lang="ja-JP" altLang="en-US" sz="1200" dirty="0"/>
              <a:t>。</a:t>
            </a:r>
            <a:endParaRPr kumimoji="1" lang="en-US" altLang="ja-JP" sz="1200" dirty="0"/>
          </a:p>
          <a:p>
            <a:r>
              <a:rPr lang="ja-JP" altLang="en-US" sz="1200" dirty="0"/>
              <a:t>一括変換パネルで「①オーディオを挿入・削除する」ボタンを押します。</a:t>
            </a:r>
            <a:endParaRPr lang="en-US" altLang="ja-JP" sz="1200" dirty="0"/>
          </a:p>
          <a:p>
            <a:r>
              <a:rPr kumimoji="1" lang="ja-JP" altLang="en-US" sz="1200" dirty="0"/>
              <a:t>①オーディオを</a:t>
            </a:r>
            <a:r>
              <a:rPr lang="ja-JP" altLang="en-US" sz="1200" dirty="0"/>
              <a:t>挿入・削除するパネルは右の通りです。</a:t>
            </a:r>
            <a:endParaRPr lang="en-US" altLang="ja-JP" sz="1200" dirty="0"/>
          </a:p>
          <a:p>
            <a:r>
              <a:rPr kumimoji="1" lang="ja-JP" altLang="en-US" sz="1200" b="1" dirty="0"/>
              <a:t>オーディオファイルが入っているフォルダを選択します</a:t>
            </a:r>
            <a:r>
              <a:rPr kumimoji="1" lang="ja-JP" altLang="en-US" sz="1200" dirty="0"/>
              <a:t>。</a:t>
            </a:r>
            <a:endParaRPr kumimoji="1" lang="en-US" altLang="ja-JP" sz="1200" dirty="0"/>
          </a:p>
          <a:p>
            <a:r>
              <a:rPr kumimoji="1" lang="ja-JP" altLang="en-US" sz="1200" dirty="0"/>
              <a:t>「上記のフォルダのファイルを挿入する」ボタンを押して、完了です。</a:t>
            </a:r>
            <a:endParaRPr kumimoji="1" lang="en-US" altLang="ja-JP" sz="1200" dirty="0"/>
          </a:p>
          <a:p>
            <a:r>
              <a:rPr lang="ja-JP" altLang="en-US" sz="1200" dirty="0"/>
              <a:t>なお、スライドにあるすべてのオーディオファイルを削除する場合は「オーディオファイルを削除する」ボタンを押します。</a:t>
            </a:r>
            <a:endParaRPr kumimoji="1" lang="en-US" altLang="ja-JP" sz="1200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9CEA110-B9D4-2B38-59ED-264767F177DC}"/>
              </a:ext>
            </a:extLst>
          </p:cNvPr>
          <p:cNvSpPr txBox="1"/>
          <p:nvPr/>
        </p:nvSpPr>
        <p:spPr>
          <a:xfrm>
            <a:off x="489526" y="814476"/>
            <a:ext cx="56064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/>
              <a:t>音声</a:t>
            </a:r>
            <a:r>
              <a:rPr kumimoji="1" lang="ja-JP" altLang="en-US" sz="1200" dirty="0"/>
              <a:t>読み上げソフト</a:t>
            </a:r>
            <a:r>
              <a:rPr lang="ja-JP" altLang="en-US" sz="1200" dirty="0"/>
              <a:t>（</a:t>
            </a:r>
            <a:r>
              <a:rPr kumimoji="1" lang="ja-JP" altLang="en-US" sz="1200" dirty="0"/>
              <a:t>ナレーションアプリ）や、音声録音でオーディオファイルを作成します。</a:t>
            </a:r>
            <a:endParaRPr kumimoji="1" lang="en-US" altLang="ja-JP" sz="1200" dirty="0"/>
          </a:p>
          <a:p>
            <a:r>
              <a:rPr lang="ja-JP" altLang="en-US" sz="1200" dirty="0"/>
              <a:t>ファイル名を「</a:t>
            </a:r>
            <a:r>
              <a:rPr lang="en-US" altLang="ja-JP" sz="1200" dirty="0"/>
              <a:t>1-…</a:t>
            </a:r>
            <a:r>
              <a:rPr lang="ja-JP" altLang="en-US" sz="1200" dirty="0"/>
              <a:t>」「</a:t>
            </a:r>
            <a:r>
              <a:rPr lang="en-US" altLang="ja-JP" sz="1200" dirty="0"/>
              <a:t>2-…</a:t>
            </a:r>
            <a:r>
              <a:rPr lang="ja-JP" altLang="en-US" sz="1200" dirty="0"/>
              <a:t>」「</a:t>
            </a:r>
            <a:r>
              <a:rPr lang="en-US" altLang="ja-JP" sz="1200" dirty="0"/>
              <a:t>3-…</a:t>
            </a:r>
            <a:r>
              <a:rPr lang="ja-JP" altLang="en-US" sz="1200" dirty="0"/>
              <a:t>」</a:t>
            </a:r>
            <a:r>
              <a:rPr lang="en-US" altLang="ja-JP" sz="1200" dirty="0"/>
              <a:t>…</a:t>
            </a:r>
            <a:r>
              <a:rPr lang="ja-JP" altLang="en-US" sz="1200" dirty="0"/>
              <a:t>のようにスライド番号と対応させて番号をつけていきます。番号の後にハイフンを入れてください。</a:t>
            </a:r>
            <a:r>
              <a:rPr kumimoji="1" lang="ja-JP" altLang="en-US" sz="1200" dirty="0"/>
              <a:t>「</a:t>
            </a:r>
            <a:r>
              <a:rPr kumimoji="1" lang="en-US" altLang="ja-JP" sz="1200" dirty="0"/>
              <a:t>01-…</a:t>
            </a:r>
            <a:r>
              <a:rPr kumimoji="1" lang="ja-JP" altLang="en-US" sz="1200" dirty="0"/>
              <a:t>」や「</a:t>
            </a:r>
            <a:r>
              <a:rPr kumimoji="1" lang="en-US" altLang="ja-JP" sz="1200" dirty="0"/>
              <a:t>001-</a:t>
            </a:r>
            <a:r>
              <a:rPr lang="en-US" altLang="ja-JP" sz="1200" dirty="0"/>
              <a:t>…</a:t>
            </a:r>
            <a:r>
              <a:rPr lang="ja-JP" altLang="en-US" sz="1200" dirty="0"/>
              <a:t>」のように</a:t>
            </a:r>
            <a:r>
              <a:rPr lang="en-US" altLang="ja-JP" sz="1200" dirty="0"/>
              <a:t>2</a:t>
            </a:r>
            <a:r>
              <a:rPr lang="ja-JP" altLang="en-US" sz="1200" dirty="0"/>
              <a:t>桁や</a:t>
            </a:r>
            <a:r>
              <a:rPr lang="en-US" altLang="ja-JP" sz="1200" dirty="0"/>
              <a:t>3</a:t>
            </a:r>
            <a:r>
              <a:rPr lang="ja-JP" altLang="en-US" sz="1200" dirty="0"/>
              <a:t>桁になっても構いません。</a:t>
            </a:r>
            <a:endParaRPr lang="en-US" altLang="ja-JP" sz="1200" dirty="0"/>
          </a:p>
          <a:p>
            <a:r>
              <a:rPr kumimoji="1" lang="en-US" altLang="ja-JP" sz="1200" dirty="0"/>
              <a:t>1</a:t>
            </a:r>
            <a:r>
              <a:rPr kumimoji="1" lang="ja-JP" altLang="en-US" sz="1200" dirty="0"/>
              <a:t>枚のスライドに</a:t>
            </a:r>
            <a:r>
              <a:rPr kumimoji="1" lang="en-US" altLang="ja-JP" sz="1200" dirty="0"/>
              <a:t>2</a:t>
            </a:r>
            <a:r>
              <a:rPr kumimoji="1" lang="ja-JP" altLang="en-US" sz="1200" dirty="0"/>
              <a:t>個以上のオーディオファイルが存在するときは、「</a:t>
            </a:r>
            <a:r>
              <a:rPr kumimoji="1" lang="en-US" altLang="ja-JP" sz="1200" dirty="0"/>
              <a:t>01-01-…</a:t>
            </a:r>
            <a:r>
              <a:rPr kumimoji="1" lang="ja-JP" altLang="en-US" sz="1200" dirty="0"/>
              <a:t>」「</a:t>
            </a:r>
            <a:r>
              <a:rPr kumimoji="1" lang="en-US" altLang="ja-JP" sz="1200" dirty="0"/>
              <a:t>01-02-…</a:t>
            </a:r>
            <a:r>
              <a:rPr kumimoji="1" lang="ja-JP" altLang="en-US" sz="1200" dirty="0"/>
              <a:t>」のようにハイフンの後にさらに番号をつなげてください。</a:t>
            </a: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1FBCEAFB-9921-9A1D-F333-125A24D8D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326" y="2740402"/>
            <a:ext cx="2578281" cy="3037630"/>
          </a:xfrm>
          <a:prstGeom prst="rect">
            <a:avLst/>
          </a:prstGeom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07878597-8E3D-7291-FA61-505166B904F5}"/>
              </a:ext>
            </a:extLst>
          </p:cNvPr>
          <p:cNvSpPr txBox="1"/>
          <p:nvPr/>
        </p:nvSpPr>
        <p:spPr>
          <a:xfrm>
            <a:off x="433379" y="2324904"/>
            <a:ext cx="3877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b="1" dirty="0"/>
              <a:t>③スライドに</a:t>
            </a:r>
            <a:r>
              <a:rPr kumimoji="1" lang="ja-JP" altLang="en-US" sz="1600" b="1" dirty="0"/>
              <a:t>オーディオファイルを挿入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AFEF39B0-77D4-5433-F235-485532E0BA15}"/>
              </a:ext>
            </a:extLst>
          </p:cNvPr>
          <p:cNvSpPr txBox="1"/>
          <p:nvPr/>
        </p:nvSpPr>
        <p:spPr>
          <a:xfrm>
            <a:off x="6288747" y="475922"/>
            <a:ext cx="33794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b="1" dirty="0"/>
              <a:t>④－</a:t>
            </a:r>
            <a:r>
              <a:rPr kumimoji="1" lang="en-US" altLang="ja-JP" sz="1600" b="1" dirty="0"/>
              <a:t>1</a:t>
            </a:r>
            <a:r>
              <a:rPr kumimoji="1" lang="ja-JP" altLang="en-US" sz="1600" b="1" dirty="0"/>
              <a:t>　オーディオファイルの設定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1209AC71-860C-6F5C-1E56-4DEB4B54C943}"/>
              </a:ext>
            </a:extLst>
          </p:cNvPr>
          <p:cNvSpPr txBox="1"/>
          <p:nvPr/>
        </p:nvSpPr>
        <p:spPr>
          <a:xfrm>
            <a:off x="6337573" y="814475"/>
            <a:ext cx="56064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/>
              <a:t>一括変換パネルで変更したいパワーポイントファイルが選択されている状態で、「②すべてのオーディオを変更する」ボタンを押します。</a:t>
            </a:r>
            <a:endParaRPr kumimoji="1" lang="en-US" altLang="ja-JP" sz="1200" dirty="0"/>
          </a:p>
          <a:p>
            <a:r>
              <a:rPr kumimoji="1" lang="ja-JP" altLang="en-US" sz="1200" dirty="0"/>
              <a:t>挿入されているオーディオファイルの次の設定を一括で変更できます。</a:t>
            </a:r>
            <a:endParaRPr kumimoji="1" lang="en-US" altLang="ja-JP" sz="1200" dirty="0"/>
          </a:p>
          <a:p>
            <a:r>
              <a:rPr lang="ja-JP" altLang="en-US" sz="1200" dirty="0"/>
              <a:t>☑スライドショーを実行中にアイコンを隠す</a:t>
            </a:r>
            <a:endParaRPr lang="en-US" altLang="ja-JP" sz="1200" dirty="0"/>
          </a:p>
          <a:p>
            <a:r>
              <a:rPr kumimoji="1" lang="ja-JP" altLang="en-US" sz="1200" dirty="0"/>
              <a:t>☑開始のタイミングを直前の動作と同時にする</a:t>
            </a:r>
            <a:endParaRPr kumimoji="1" lang="en-US" altLang="ja-JP" sz="1200" dirty="0"/>
          </a:p>
          <a:p>
            <a:r>
              <a:rPr lang="ja-JP" altLang="en-US" sz="1200" dirty="0"/>
              <a:t>「上記設定で変更する」ボタンを押すと完了です。</a:t>
            </a:r>
            <a:endParaRPr kumimoji="1" lang="ja-JP" altLang="en-US" sz="1200" dirty="0"/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8214C21A-06EE-A364-2764-AC4BEEA04B13}"/>
              </a:ext>
            </a:extLst>
          </p:cNvPr>
          <p:cNvSpPr txBox="1"/>
          <p:nvPr/>
        </p:nvSpPr>
        <p:spPr>
          <a:xfrm>
            <a:off x="6285390" y="2147898"/>
            <a:ext cx="39950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600" b="1" dirty="0"/>
              <a:t>④－</a:t>
            </a:r>
            <a:r>
              <a:rPr kumimoji="1" lang="en-US" altLang="ja-JP" sz="1600" b="1" dirty="0"/>
              <a:t>2</a:t>
            </a:r>
            <a:r>
              <a:rPr kumimoji="1" lang="ja-JP" altLang="en-US" sz="1600" b="1" dirty="0"/>
              <a:t>　スライドの再生時間を調整する。</a:t>
            </a: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3A5C75DC-4A3D-B02B-87FA-4B4DA3B4BE53}"/>
              </a:ext>
            </a:extLst>
          </p:cNvPr>
          <p:cNvSpPr txBox="1"/>
          <p:nvPr/>
        </p:nvSpPr>
        <p:spPr>
          <a:xfrm>
            <a:off x="6285390" y="2514649"/>
            <a:ext cx="5606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/>
              <a:t>一括変換パネルで変更したいパワーポイントファイルが選択されている状態で、 「③すべての画面切り替えを変更する」ボタンを押します。</a:t>
            </a:r>
            <a:endParaRPr kumimoji="1" lang="en-US" altLang="ja-JP" sz="1200" dirty="0"/>
          </a:p>
          <a:p>
            <a:r>
              <a:rPr lang="ja-JP" altLang="en-US" sz="1200" dirty="0"/>
              <a:t>③すべての画面切り替えを変更するパネルは次の通りです。</a:t>
            </a:r>
            <a:endParaRPr kumimoji="1" lang="en-US" altLang="ja-JP" sz="1200" dirty="0"/>
          </a:p>
          <a:p>
            <a:r>
              <a:rPr lang="ja-JP" altLang="en-US" sz="1200" dirty="0"/>
              <a:t>すべてのスライドの画面切り替えを設定します。</a:t>
            </a:r>
            <a:endParaRPr kumimoji="1" lang="en-US" altLang="ja-JP" sz="1200" dirty="0"/>
          </a:p>
          <a:p>
            <a:r>
              <a:rPr lang="ja-JP" altLang="en-US" sz="1200" dirty="0"/>
              <a:t>☑画面切り替えのタイミングの「クリック時」をオフにする</a:t>
            </a:r>
            <a:endParaRPr lang="en-US" altLang="ja-JP" sz="1200" dirty="0"/>
          </a:p>
          <a:p>
            <a:r>
              <a:rPr kumimoji="1" lang="ja-JP" altLang="en-US" sz="1200" dirty="0"/>
              <a:t>☑画面切り替えのタイミングの「自動」をオンにして、次の時間を</a:t>
            </a:r>
            <a:r>
              <a:rPr lang="ja-JP" altLang="en-US" sz="1200" dirty="0"/>
              <a:t>設定する</a:t>
            </a:r>
            <a:endParaRPr lang="en-US" altLang="ja-JP" sz="1200" dirty="0"/>
          </a:p>
          <a:p>
            <a:r>
              <a:rPr kumimoji="1" lang="ja-JP" altLang="en-US" sz="1200" dirty="0"/>
              <a:t>　スライドにオーディオファイルがある場合とない場合で設定します。</a:t>
            </a:r>
            <a:endParaRPr kumimoji="1" lang="en-US" altLang="ja-JP" sz="1200" dirty="0"/>
          </a:p>
          <a:p>
            <a:r>
              <a:rPr lang="ja-JP" altLang="en-US" sz="1200" dirty="0"/>
              <a:t>「上記の設定で実行する」ボタンを押すと完了です。</a:t>
            </a:r>
            <a:endParaRPr kumimoji="1" lang="ja-JP" altLang="en-US" sz="1200" dirty="0"/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005A30F7-4B7E-E6F1-8C7F-E3AD2B29A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3684" y="4132628"/>
            <a:ext cx="2920362" cy="192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87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80E9CB56-C0E6-68F3-C2DB-D33AFBE9C60F}"/>
              </a:ext>
            </a:extLst>
          </p:cNvPr>
          <p:cNvSpPr txBox="1"/>
          <p:nvPr/>
        </p:nvSpPr>
        <p:spPr>
          <a:xfrm>
            <a:off x="433379" y="475922"/>
            <a:ext cx="24416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/>
              <a:t>Ver2.0</a:t>
            </a:r>
            <a:r>
              <a:rPr kumimoji="1" lang="ja-JP" altLang="en-US" sz="1600" b="1" dirty="0"/>
              <a:t>より追加</a:t>
            </a:r>
            <a:endParaRPr kumimoji="1" lang="en-US" altLang="ja-JP" sz="1600" b="1" dirty="0"/>
          </a:p>
          <a:p>
            <a:r>
              <a:rPr lang="ja-JP" altLang="en-US" sz="1600" b="1" dirty="0"/>
              <a:t>①口述ノートの書き出し</a:t>
            </a:r>
            <a:endParaRPr kumimoji="1" lang="ja-JP" altLang="en-US" sz="1600" b="1" dirty="0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B9CEA110-B9D4-2B38-59ED-264767F177DC}"/>
              </a:ext>
            </a:extLst>
          </p:cNvPr>
          <p:cNvSpPr txBox="1"/>
          <p:nvPr/>
        </p:nvSpPr>
        <p:spPr>
          <a:xfrm>
            <a:off x="489527" y="1060697"/>
            <a:ext cx="5606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/>
              <a:t>パワーポイントのノートに入力したテキストを音声読み上げソフトに取り込むための</a:t>
            </a:r>
            <a:r>
              <a:rPr kumimoji="1" lang="en-US" altLang="ja-JP" sz="1200" dirty="0"/>
              <a:t>txt</a:t>
            </a:r>
            <a:r>
              <a:rPr kumimoji="1" lang="ja-JP" altLang="en-US" sz="1200" dirty="0"/>
              <a:t>ファイルに書き出します。</a:t>
            </a:r>
            <a:endParaRPr kumimoji="1" lang="en-US" altLang="ja-JP" sz="1200" dirty="0"/>
          </a:p>
          <a:p>
            <a:r>
              <a:rPr kumimoji="1" lang="en-US" altLang="ja-JP" sz="1200" dirty="0"/>
              <a:t>Alt</a:t>
            </a:r>
            <a:r>
              <a:rPr kumimoji="1" lang="ja-JP" altLang="en-US" sz="1200" dirty="0"/>
              <a:t>＋</a:t>
            </a:r>
            <a:r>
              <a:rPr kumimoji="1" lang="en-US" altLang="ja-JP" sz="1200" dirty="0"/>
              <a:t>F8</a:t>
            </a:r>
            <a:r>
              <a:rPr kumimoji="1" lang="ja-JP" altLang="en-US" sz="1200" dirty="0"/>
              <a:t>キーを押して、「一括変換」を実行して一括変換パネルを開きます。まずは「ファイルを選択する」ボタンを押して、</a:t>
            </a:r>
            <a:r>
              <a:rPr kumimoji="1" lang="ja-JP" altLang="en-US" sz="1200" b="1" dirty="0"/>
              <a:t>変更したいパワーポイントファイルを選択します</a:t>
            </a:r>
            <a:r>
              <a:rPr kumimoji="1" lang="ja-JP" altLang="en-US" sz="1200" dirty="0"/>
              <a:t>。</a:t>
            </a:r>
            <a:endParaRPr kumimoji="1" lang="en-US" altLang="ja-JP" sz="1200" dirty="0"/>
          </a:p>
          <a:p>
            <a:r>
              <a:rPr lang="ja-JP" altLang="en-US" sz="1200" dirty="0"/>
              <a:t>一括変換パネルで「⓪テキストファイルの作成」ボタンを押します。</a:t>
            </a:r>
            <a:endParaRPr lang="en-US" altLang="ja-JP" sz="1200" dirty="0"/>
          </a:p>
          <a:p>
            <a:r>
              <a:rPr lang="ja-JP" altLang="en-US" sz="1200" dirty="0"/>
              <a:t>選択したブックのあるフォルダに、そのファイルと同じ名前のテキストファイルが作成されます。１スライド１行のテキストに最適化されて出力されます。なお、ノートがないスライドでは、「</a:t>
            </a:r>
            <a:r>
              <a:rPr lang="en-US" altLang="ja-JP" sz="1200" dirty="0"/>
              <a:t>※※※</a:t>
            </a:r>
            <a:r>
              <a:rPr lang="ja-JP" altLang="en-US" sz="1200" dirty="0"/>
              <a:t>ノートなし</a:t>
            </a:r>
            <a:r>
              <a:rPr lang="en-US" altLang="ja-JP" sz="1200" dirty="0"/>
              <a:t>※※※</a:t>
            </a:r>
            <a:r>
              <a:rPr lang="ja-JP" altLang="en-US" sz="1200" dirty="0"/>
              <a:t>」の行が入ります。</a:t>
            </a:r>
            <a:endParaRPr kumimoji="1"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10937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グラフィックス 5" descr="フォルダー">
            <a:extLst>
              <a:ext uri="{FF2B5EF4-FFF2-40B4-BE49-F238E27FC236}">
                <a16:creationId xmlns:a16="http://schemas.microsoft.com/office/drawing/2014/main" id="{A1BC6FA9-6050-2AB2-DED5-41B46D27E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0989" y="345141"/>
            <a:ext cx="641866" cy="641866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2CD3A90-01F6-F71A-172F-9576DFAEBE09}"/>
              </a:ext>
            </a:extLst>
          </p:cNvPr>
          <p:cNvSpPr txBox="1"/>
          <p:nvPr/>
        </p:nvSpPr>
        <p:spPr>
          <a:xfrm>
            <a:off x="1152855" y="481408"/>
            <a:ext cx="3230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/>
              <a:t>選択する</a:t>
            </a:r>
            <a:r>
              <a:rPr kumimoji="1" lang="ja-JP" altLang="en-US" dirty="0"/>
              <a:t>フォルダ</a:t>
            </a:r>
          </a:p>
        </p:txBody>
      </p:sp>
      <p:grpSp>
        <p:nvGrpSpPr>
          <p:cNvPr id="13" name="グループ化 12">
            <a:extLst>
              <a:ext uri="{FF2B5EF4-FFF2-40B4-BE49-F238E27FC236}">
                <a16:creationId xmlns:a16="http://schemas.microsoft.com/office/drawing/2014/main" id="{3C0F19BE-FDA0-FD4D-AB84-9A98F389C84E}"/>
              </a:ext>
            </a:extLst>
          </p:cNvPr>
          <p:cNvGrpSpPr/>
          <p:nvPr/>
        </p:nvGrpSpPr>
        <p:grpSpPr>
          <a:xfrm>
            <a:off x="1013013" y="987007"/>
            <a:ext cx="641866" cy="641866"/>
            <a:chOff x="510989" y="1123274"/>
            <a:chExt cx="1685364" cy="1685364"/>
          </a:xfrm>
        </p:grpSpPr>
        <p:pic>
          <p:nvPicPr>
            <p:cNvPr id="10" name="グラフィックス 9" descr="ボリューム">
              <a:extLst>
                <a:ext uri="{FF2B5EF4-FFF2-40B4-BE49-F238E27FC236}">
                  <a16:creationId xmlns:a16="http://schemas.microsoft.com/office/drawing/2014/main" id="{3A01F336-BE11-2E4B-A677-1D930A232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6471" y="1653988"/>
              <a:ext cx="914400" cy="914400"/>
            </a:xfrm>
            <a:prstGeom prst="rect">
              <a:avLst/>
            </a:prstGeom>
          </p:spPr>
        </p:pic>
        <p:pic>
          <p:nvPicPr>
            <p:cNvPr id="12" name="グラフィックス 11" descr="紙">
              <a:extLst>
                <a:ext uri="{FF2B5EF4-FFF2-40B4-BE49-F238E27FC236}">
                  <a16:creationId xmlns:a16="http://schemas.microsoft.com/office/drawing/2014/main" id="{01592E9E-9290-45C9-2923-2D1EA8AC9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0989" y="1123274"/>
              <a:ext cx="1685364" cy="1685364"/>
            </a:xfrm>
            <a:prstGeom prst="rect">
              <a:avLst/>
            </a:prstGeom>
          </p:spPr>
        </p:pic>
      </p:grp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7F201A4B-422F-CC66-E368-2FC3D2FA0881}"/>
              </a:ext>
            </a:extLst>
          </p:cNvPr>
          <p:cNvSpPr txBox="1"/>
          <p:nvPr/>
        </p:nvSpPr>
        <p:spPr>
          <a:xfrm>
            <a:off x="1654879" y="1189128"/>
            <a:ext cx="237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/>
              <a:t>00-xxxxxx.wav</a:t>
            </a:r>
            <a:endParaRPr kumimoji="1" lang="ja-JP" altLang="en-US" sz="2400" b="1" dirty="0"/>
          </a:p>
        </p:txBody>
      </p:sp>
      <p:grpSp>
        <p:nvGrpSpPr>
          <p:cNvPr id="15" name="グループ化 14">
            <a:extLst>
              <a:ext uri="{FF2B5EF4-FFF2-40B4-BE49-F238E27FC236}">
                <a16:creationId xmlns:a16="http://schemas.microsoft.com/office/drawing/2014/main" id="{043A73E4-284C-FF56-E4F3-3E006C1FFF93}"/>
              </a:ext>
            </a:extLst>
          </p:cNvPr>
          <p:cNvGrpSpPr/>
          <p:nvPr/>
        </p:nvGrpSpPr>
        <p:grpSpPr>
          <a:xfrm>
            <a:off x="1013013" y="1787060"/>
            <a:ext cx="641866" cy="641866"/>
            <a:chOff x="510989" y="1123274"/>
            <a:chExt cx="1685364" cy="1685364"/>
          </a:xfrm>
        </p:grpSpPr>
        <p:pic>
          <p:nvPicPr>
            <p:cNvPr id="16" name="グラフィックス 15" descr="ボリューム">
              <a:extLst>
                <a:ext uri="{FF2B5EF4-FFF2-40B4-BE49-F238E27FC236}">
                  <a16:creationId xmlns:a16="http://schemas.microsoft.com/office/drawing/2014/main" id="{1BC3CD8E-401F-FFEE-5CB8-479C7C1991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6471" y="1653988"/>
              <a:ext cx="914400" cy="914400"/>
            </a:xfrm>
            <a:prstGeom prst="rect">
              <a:avLst/>
            </a:prstGeom>
          </p:spPr>
        </p:pic>
        <p:pic>
          <p:nvPicPr>
            <p:cNvPr id="17" name="グラフィックス 16" descr="紙">
              <a:extLst>
                <a:ext uri="{FF2B5EF4-FFF2-40B4-BE49-F238E27FC236}">
                  <a16:creationId xmlns:a16="http://schemas.microsoft.com/office/drawing/2014/main" id="{BB7C00A7-C8AD-5672-F064-EBCCCE072A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0989" y="1123274"/>
              <a:ext cx="1685364" cy="1685364"/>
            </a:xfrm>
            <a:prstGeom prst="rect">
              <a:avLst/>
            </a:prstGeom>
          </p:spPr>
        </p:pic>
      </p:grp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3D4B849C-94A3-3F69-C170-190498893250}"/>
              </a:ext>
            </a:extLst>
          </p:cNvPr>
          <p:cNvSpPr txBox="1"/>
          <p:nvPr/>
        </p:nvSpPr>
        <p:spPr>
          <a:xfrm>
            <a:off x="1654879" y="1989181"/>
            <a:ext cx="237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/>
              <a:t>01-xxxxxx.wav</a:t>
            </a:r>
            <a:endParaRPr kumimoji="1" lang="ja-JP" altLang="en-US" sz="2400" b="1" dirty="0"/>
          </a:p>
        </p:txBody>
      </p:sp>
      <p:grpSp>
        <p:nvGrpSpPr>
          <p:cNvPr id="19" name="グループ化 18">
            <a:extLst>
              <a:ext uri="{FF2B5EF4-FFF2-40B4-BE49-F238E27FC236}">
                <a16:creationId xmlns:a16="http://schemas.microsoft.com/office/drawing/2014/main" id="{752FBC45-D601-3051-A3F8-D5AC18B049F6}"/>
              </a:ext>
            </a:extLst>
          </p:cNvPr>
          <p:cNvGrpSpPr/>
          <p:nvPr/>
        </p:nvGrpSpPr>
        <p:grpSpPr>
          <a:xfrm>
            <a:off x="1013013" y="2587113"/>
            <a:ext cx="641866" cy="641866"/>
            <a:chOff x="510989" y="1123274"/>
            <a:chExt cx="1685364" cy="1685364"/>
          </a:xfrm>
        </p:grpSpPr>
        <p:pic>
          <p:nvPicPr>
            <p:cNvPr id="20" name="グラフィックス 19" descr="ボリューム">
              <a:extLst>
                <a:ext uri="{FF2B5EF4-FFF2-40B4-BE49-F238E27FC236}">
                  <a16:creationId xmlns:a16="http://schemas.microsoft.com/office/drawing/2014/main" id="{F9A522E3-CBCD-711A-CD59-787112858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6471" y="1653988"/>
              <a:ext cx="914400" cy="914400"/>
            </a:xfrm>
            <a:prstGeom prst="rect">
              <a:avLst/>
            </a:prstGeom>
          </p:spPr>
        </p:pic>
        <p:pic>
          <p:nvPicPr>
            <p:cNvPr id="21" name="グラフィックス 20" descr="紙">
              <a:extLst>
                <a:ext uri="{FF2B5EF4-FFF2-40B4-BE49-F238E27FC236}">
                  <a16:creationId xmlns:a16="http://schemas.microsoft.com/office/drawing/2014/main" id="{D21A2560-F25F-1329-1DEF-03CE46BA57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0989" y="1123274"/>
              <a:ext cx="1685364" cy="1685364"/>
            </a:xfrm>
            <a:prstGeom prst="rect">
              <a:avLst/>
            </a:prstGeom>
          </p:spPr>
        </p:pic>
      </p:grp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43BEDD9C-0BCE-1C2E-B331-2A965D68F03B}"/>
              </a:ext>
            </a:extLst>
          </p:cNvPr>
          <p:cNvSpPr txBox="1"/>
          <p:nvPr/>
        </p:nvSpPr>
        <p:spPr>
          <a:xfrm>
            <a:off x="1654879" y="2789234"/>
            <a:ext cx="237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/>
              <a:t>02-00-xxx.wav</a:t>
            </a:r>
            <a:endParaRPr kumimoji="1" lang="ja-JP" altLang="en-US" sz="2400" b="1" dirty="0"/>
          </a:p>
        </p:txBody>
      </p:sp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id="{FE742F88-AE4E-B42F-640C-C575B7B64AA2}"/>
              </a:ext>
            </a:extLst>
          </p:cNvPr>
          <p:cNvGrpSpPr/>
          <p:nvPr/>
        </p:nvGrpSpPr>
        <p:grpSpPr>
          <a:xfrm>
            <a:off x="1013013" y="3387166"/>
            <a:ext cx="641866" cy="641866"/>
            <a:chOff x="510989" y="1123274"/>
            <a:chExt cx="1685364" cy="1685364"/>
          </a:xfrm>
        </p:grpSpPr>
        <p:pic>
          <p:nvPicPr>
            <p:cNvPr id="24" name="グラフィックス 23" descr="ボリューム">
              <a:extLst>
                <a:ext uri="{FF2B5EF4-FFF2-40B4-BE49-F238E27FC236}">
                  <a16:creationId xmlns:a16="http://schemas.microsoft.com/office/drawing/2014/main" id="{4BB75C3A-7DBA-80AD-0316-DE59E7728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6471" y="1653988"/>
              <a:ext cx="914400" cy="914400"/>
            </a:xfrm>
            <a:prstGeom prst="rect">
              <a:avLst/>
            </a:prstGeom>
          </p:spPr>
        </p:pic>
        <p:pic>
          <p:nvPicPr>
            <p:cNvPr id="25" name="グラフィックス 24" descr="紙">
              <a:extLst>
                <a:ext uri="{FF2B5EF4-FFF2-40B4-BE49-F238E27FC236}">
                  <a16:creationId xmlns:a16="http://schemas.microsoft.com/office/drawing/2014/main" id="{B459B35F-91E5-FCA1-772C-44867E17A2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0989" y="1123274"/>
              <a:ext cx="1685364" cy="1685364"/>
            </a:xfrm>
            <a:prstGeom prst="rect">
              <a:avLst/>
            </a:prstGeom>
          </p:spPr>
        </p:pic>
      </p:grp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2C0D0661-F6F8-804B-BD2E-2BEB25F4B604}"/>
              </a:ext>
            </a:extLst>
          </p:cNvPr>
          <p:cNvSpPr txBox="1"/>
          <p:nvPr/>
        </p:nvSpPr>
        <p:spPr>
          <a:xfrm>
            <a:off x="1654879" y="3589287"/>
            <a:ext cx="237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/>
              <a:t>02-01-xxx.wav</a:t>
            </a:r>
            <a:endParaRPr kumimoji="1" lang="ja-JP" altLang="en-US" sz="2400" b="1" dirty="0"/>
          </a:p>
        </p:txBody>
      </p:sp>
      <p:grpSp>
        <p:nvGrpSpPr>
          <p:cNvPr id="27" name="グループ化 26">
            <a:extLst>
              <a:ext uri="{FF2B5EF4-FFF2-40B4-BE49-F238E27FC236}">
                <a16:creationId xmlns:a16="http://schemas.microsoft.com/office/drawing/2014/main" id="{4D6432DB-EF11-E5C6-A297-4A770A065241}"/>
              </a:ext>
            </a:extLst>
          </p:cNvPr>
          <p:cNvGrpSpPr/>
          <p:nvPr/>
        </p:nvGrpSpPr>
        <p:grpSpPr>
          <a:xfrm>
            <a:off x="1013013" y="4187219"/>
            <a:ext cx="641866" cy="641866"/>
            <a:chOff x="510989" y="1123274"/>
            <a:chExt cx="1685364" cy="1685364"/>
          </a:xfrm>
        </p:grpSpPr>
        <p:pic>
          <p:nvPicPr>
            <p:cNvPr id="28" name="グラフィックス 27" descr="ボリューム">
              <a:extLst>
                <a:ext uri="{FF2B5EF4-FFF2-40B4-BE49-F238E27FC236}">
                  <a16:creationId xmlns:a16="http://schemas.microsoft.com/office/drawing/2014/main" id="{E83D1690-5E89-8827-4C26-AA2DABA4A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96471" y="1653988"/>
              <a:ext cx="914400" cy="914400"/>
            </a:xfrm>
            <a:prstGeom prst="rect">
              <a:avLst/>
            </a:prstGeom>
          </p:spPr>
        </p:pic>
        <p:pic>
          <p:nvPicPr>
            <p:cNvPr id="29" name="グラフィックス 28" descr="紙">
              <a:extLst>
                <a:ext uri="{FF2B5EF4-FFF2-40B4-BE49-F238E27FC236}">
                  <a16:creationId xmlns:a16="http://schemas.microsoft.com/office/drawing/2014/main" id="{7EBD40F3-16FF-24D5-354E-0896E0BAC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10989" y="1123274"/>
              <a:ext cx="1685364" cy="1685364"/>
            </a:xfrm>
            <a:prstGeom prst="rect">
              <a:avLst/>
            </a:prstGeom>
          </p:spPr>
        </p:pic>
      </p:grp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E5E78427-22DA-5DEA-702F-D757C76972A4}"/>
              </a:ext>
            </a:extLst>
          </p:cNvPr>
          <p:cNvSpPr txBox="1"/>
          <p:nvPr/>
        </p:nvSpPr>
        <p:spPr>
          <a:xfrm>
            <a:off x="1654879" y="4389340"/>
            <a:ext cx="237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/>
              <a:t>04-xxxxxx.wav</a:t>
            </a:r>
            <a:endParaRPr kumimoji="1" lang="ja-JP" altLang="en-US" sz="2400" b="1" dirty="0"/>
          </a:p>
        </p:txBody>
      </p:sp>
      <p:grpSp>
        <p:nvGrpSpPr>
          <p:cNvPr id="68" name="グループ化 67">
            <a:extLst>
              <a:ext uri="{FF2B5EF4-FFF2-40B4-BE49-F238E27FC236}">
                <a16:creationId xmlns:a16="http://schemas.microsoft.com/office/drawing/2014/main" id="{7FA9DF51-74FD-B8B9-C552-647528CCEB82}"/>
              </a:ext>
            </a:extLst>
          </p:cNvPr>
          <p:cNvGrpSpPr/>
          <p:nvPr/>
        </p:nvGrpSpPr>
        <p:grpSpPr>
          <a:xfrm>
            <a:off x="2248330" y="4727728"/>
            <a:ext cx="267160" cy="698061"/>
            <a:chOff x="2248330" y="4727728"/>
            <a:chExt cx="267160" cy="698061"/>
          </a:xfrm>
        </p:grpSpPr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90B76156-A2E4-C01A-961C-6B20AB748D1F}"/>
                </a:ext>
              </a:extLst>
            </p:cNvPr>
            <p:cNvSpPr txBox="1"/>
            <p:nvPr/>
          </p:nvSpPr>
          <p:spPr>
            <a:xfrm>
              <a:off x="2248330" y="4727728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  <p:sp>
          <p:nvSpPr>
            <p:cNvPr id="33" name="テキスト ボックス 32">
              <a:extLst>
                <a:ext uri="{FF2B5EF4-FFF2-40B4-BE49-F238E27FC236}">
                  <a16:creationId xmlns:a16="http://schemas.microsoft.com/office/drawing/2014/main" id="{7B32E728-FC9D-029D-89C4-E6E36D59081B}"/>
                </a:ext>
              </a:extLst>
            </p:cNvPr>
            <p:cNvSpPr txBox="1"/>
            <p:nvPr/>
          </p:nvSpPr>
          <p:spPr>
            <a:xfrm>
              <a:off x="2248330" y="4851005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  <p:sp>
          <p:nvSpPr>
            <p:cNvPr id="34" name="テキスト ボックス 33">
              <a:extLst>
                <a:ext uri="{FF2B5EF4-FFF2-40B4-BE49-F238E27FC236}">
                  <a16:creationId xmlns:a16="http://schemas.microsoft.com/office/drawing/2014/main" id="{11DA66E5-C09C-461D-D6D8-0F3E05788D36}"/>
                </a:ext>
              </a:extLst>
            </p:cNvPr>
            <p:cNvSpPr txBox="1"/>
            <p:nvPr/>
          </p:nvSpPr>
          <p:spPr>
            <a:xfrm>
              <a:off x="2248330" y="4964124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</p:grpSp>
      <p:sp>
        <p:nvSpPr>
          <p:cNvPr id="35" name="テキスト ボックス 34">
            <a:extLst>
              <a:ext uri="{FF2B5EF4-FFF2-40B4-BE49-F238E27FC236}">
                <a16:creationId xmlns:a16="http://schemas.microsoft.com/office/drawing/2014/main" id="{621B01B6-E929-BB52-CB90-B56BE3EF5D0C}"/>
              </a:ext>
            </a:extLst>
          </p:cNvPr>
          <p:cNvSpPr txBox="1"/>
          <p:nvPr/>
        </p:nvSpPr>
        <p:spPr>
          <a:xfrm>
            <a:off x="575522" y="5538908"/>
            <a:ext cx="3612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/>
              <a:t>（</a:t>
            </a:r>
            <a:r>
              <a:rPr kumimoji="1" lang="en-US" altLang="ja-JP" sz="2400" b="1" dirty="0"/>
              <a:t>mp3</a:t>
            </a:r>
            <a:r>
              <a:rPr kumimoji="1" lang="ja-JP" altLang="en-US" sz="2400" b="1" dirty="0"/>
              <a:t>ファイルでも可）</a:t>
            </a:r>
          </a:p>
        </p:txBody>
      </p:sp>
      <p:pic>
        <p:nvPicPr>
          <p:cNvPr id="37" name="グラフィックス 36" descr="紙">
            <a:extLst>
              <a:ext uri="{FF2B5EF4-FFF2-40B4-BE49-F238E27FC236}">
                <a16:creationId xmlns:a16="http://schemas.microsoft.com/office/drawing/2014/main" id="{FC935946-EAA1-B846-BAB9-ED7D4EA3FC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8800" y="350816"/>
            <a:ext cx="499924" cy="499924"/>
          </a:xfrm>
          <a:prstGeom prst="rect">
            <a:avLst/>
          </a:prstGeom>
        </p:spPr>
      </p:pic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84DE3973-BCBB-91E9-7BE8-97E6EBC3DC4D}"/>
              </a:ext>
            </a:extLst>
          </p:cNvPr>
          <p:cNvSpPr txBox="1"/>
          <p:nvPr/>
        </p:nvSpPr>
        <p:spPr>
          <a:xfrm>
            <a:off x="5800165" y="555812"/>
            <a:ext cx="681317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ja-JP" b="1" dirty="0"/>
              <a:t>pptx</a:t>
            </a:r>
            <a:endParaRPr kumimoji="1" lang="ja-JP" altLang="en-US" b="1" dirty="0"/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586A037F-AEF3-C08B-3A29-985D608A3709}"/>
              </a:ext>
            </a:extLst>
          </p:cNvPr>
          <p:cNvSpPr txBox="1"/>
          <p:nvPr/>
        </p:nvSpPr>
        <p:spPr>
          <a:xfrm>
            <a:off x="6642847" y="481408"/>
            <a:ext cx="3230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/>
              <a:t>一括</a:t>
            </a:r>
            <a:r>
              <a:rPr lang="ja-JP" altLang="en-US" dirty="0"/>
              <a:t>変換</a:t>
            </a:r>
            <a:r>
              <a:rPr kumimoji="1" lang="ja-JP" altLang="en-US" dirty="0"/>
              <a:t>するパワーポイント</a:t>
            </a:r>
          </a:p>
        </p:txBody>
      </p:sp>
      <p:sp>
        <p:nvSpPr>
          <p:cNvPr id="40" name="テキスト ボックス 39">
            <a:extLst>
              <a:ext uri="{FF2B5EF4-FFF2-40B4-BE49-F238E27FC236}">
                <a16:creationId xmlns:a16="http://schemas.microsoft.com/office/drawing/2014/main" id="{7F16C7E6-4591-8A40-9FA1-9B1E8B51B104}"/>
              </a:ext>
            </a:extLst>
          </p:cNvPr>
          <p:cNvSpPr txBox="1"/>
          <p:nvPr/>
        </p:nvSpPr>
        <p:spPr>
          <a:xfrm>
            <a:off x="6479381" y="987007"/>
            <a:ext cx="770965" cy="55036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kumimoji="1" lang="ja-JP" altLang="en-US" b="1" dirty="0"/>
          </a:p>
        </p:txBody>
      </p:sp>
      <p:sp>
        <p:nvSpPr>
          <p:cNvPr id="41" name="テキスト ボックス 40">
            <a:extLst>
              <a:ext uri="{FF2B5EF4-FFF2-40B4-BE49-F238E27FC236}">
                <a16:creationId xmlns:a16="http://schemas.microsoft.com/office/drawing/2014/main" id="{B759BE99-2955-C2B3-CE46-4814BBA61A4B}"/>
              </a:ext>
            </a:extLst>
          </p:cNvPr>
          <p:cNvSpPr txBox="1"/>
          <p:nvPr/>
        </p:nvSpPr>
        <p:spPr>
          <a:xfrm>
            <a:off x="6138724" y="987007"/>
            <a:ext cx="313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/>
              <a:t>1</a:t>
            </a:r>
            <a:endParaRPr kumimoji="1" lang="ja-JP" altLang="en-US" b="1" dirty="0"/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A842641B-7B78-2462-7456-BCAF0C2D2180}"/>
              </a:ext>
            </a:extLst>
          </p:cNvPr>
          <p:cNvSpPr txBox="1"/>
          <p:nvPr/>
        </p:nvSpPr>
        <p:spPr>
          <a:xfrm>
            <a:off x="7411711" y="1189128"/>
            <a:ext cx="246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/>
              <a:t>スライド</a:t>
            </a:r>
            <a:r>
              <a:rPr kumimoji="1" lang="en-US" altLang="ja-JP" sz="2400" b="1" dirty="0"/>
              <a:t>1</a:t>
            </a:r>
            <a:endParaRPr kumimoji="1" lang="ja-JP" altLang="en-US" sz="2400" b="1" dirty="0"/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0ECF79B1-5BCC-3754-4C51-891A5E65998A}"/>
              </a:ext>
            </a:extLst>
          </p:cNvPr>
          <p:cNvSpPr txBox="1"/>
          <p:nvPr/>
        </p:nvSpPr>
        <p:spPr>
          <a:xfrm>
            <a:off x="6479381" y="1765140"/>
            <a:ext cx="770965" cy="55036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kumimoji="1" lang="ja-JP" altLang="en-US" b="1" dirty="0"/>
          </a:p>
        </p:txBody>
      </p:sp>
      <p:sp>
        <p:nvSpPr>
          <p:cNvPr id="44" name="テキスト ボックス 43">
            <a:extLst>
              <a:ext uri="{FF2B5EF4-FFF2-40B4-BE49-F238E27FC236}">
                <a16:creationId xmlns:a16="http://schemas.microsoft.com/office/drawing/2014/main" id="{8EDA9684-40F2-875F-4411-E1D357913757}"/>
              </a:ext>
            </a:extLst>
          </p:cNvPr>
          <p:cNvSpPr txBox="1"/>
          <p:nvPr/>
        </p:nvSpPr>
        <p:spPr>
          <a:xfrm>
            <a:off x="6138724" y="1765140"/>
            <a:ext cx="313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/>
              <a:t>2</a:t>
            </a:r>
            <a:endParaRPr kumimoji="1" lang="ja-JP" altLang="en-US" b="1" dirty="0"/>
          </a:p>
        </p:txBody>
      </p:sp>
      <p:sp>
        <p:nvSpPr>
          <p:cNvPr id="45" name="テキスト ボックス 44">
            <a:extLst>
              <a:ext uri="{FF2B5EF4-FFF2-40B4-BE49-F238E27FC236}">
                <a16:creationId xmlns:a16="http://schemas.microsoft.com/office/drawing/2014/main" id="{9EAE822C-89F2-50C8-6718-1A8DF618B747}"/>
              </a:ext>
            </a:extLst>
          </p:cNvPr>
          <p:cNvSpPr txBox="1"/>
          <p:nvPr/>
        </p:nvSpPr>
        <p:spPr>
          <a:xfrm>
            <a:off x="7411711" y="1967261"/>
            <a:ext cx="246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/>
              <a:t>スライド</a:t>
            </a:r>
            <a:r>
              <a:rPr lang="en-US" altLang="ja-JP" sz="2400" b="1" dirty="0"/>
              <a:t>2</a:t>
            </a:r>
            <a:endParaRPr kumimoji="1" lang="ja-JP" altLang="en-US" sz="2400" b="1" dirty="0"/>
          </a:p>
        </p:txBody>
      </p:sp>
      <p:sp>
        <p:nvSpPr>
          <p:cNvPr id="49" name="テキスト ボックス 48">
            <a:extLst>
              <a:ext uri="{FF2B5EF4-FFF2-40B4-BE49-F238E27FC236}">
                <a16:creationId xmlns:a16="http://schemas.microsoft.com/office/drawing/2014/main" id="{D3B0E584-11E3-C0D3-12A4-EFAA88868A62}"/>
              </a:ext>
            </a:extLst>
          </p:cNvPr>
          <p:cNvSpPr txBox="1"/>
          <p:nvPr/>
        </p:nvSpPr>
        <p:spPr>
          <a:xfrm>
            <a:off x="6479381" y="2565193"/>
            <a:ext cx="770965" cy="55036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kumimoji="1" lang="ja-JP" altLang="en-US" b="1" dirty="0"/>
          </a:p>
        </p:txBody>
      </p:sp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0447A79B-DD87-AD6D-AA23-AE64CB2C8492}"/>
              </a:ext>
            </a:extLst>
          </p:cNvPr>
          <p:cNvSpPr txBox="1"/>
          <p:nvPr/>
        </p:nvSpPr>
        <p:spPr>
          <a:xfrm>
            <a:off x="6138724" y="2565193"/>
            <a:ext cx="313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/>
              <a:t>3</a:t>
            </a:r>
            <a:endParaRPr kumimoji="1" lang="ja-JP" altLang="en-US" b="1" dirty="0"/>
          </a:p>
        </p:txBody>
      </p:sp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6D833D4F-1A86-733F-CBCA-42F16EB5A1C6}"/>
              </a:ext>
            </a:extLst>
          </p:cNvPr>
          <p:cNvSpPr txBox="1"/>
          <p:nvPr/>
        </p:nvSpPr>
        <p:spPr>
          <a:xfrm>
            <a:off x="7411711" y="2767314"/>
            <a:ext cx="246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/>
              <a:t>スライド</a:t>
            </a:r>
            <a:r>
              <a:rPr lang="en-US" altLang="ja-JP" sz="2400" b="1" dirty="0"/>
              <a:t>3</a:t>
            </a:r>
            <a:endParaRPr kumimoji="1" lang="ja-JP" altLang="en-US" sz="2400" b="1" dirty="0"/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id="{DFCBD773-F23D-7C51-A8FE-705DCA879DC1}"/>
              </a:ext>
            </a:extLst>
          </p:cNvPr>
          <p:cNvSpPr txBox="1"/>
          <p:nvPr/>
        </p:nvSpPr>
        <p:spPr>
          <a:xfrm>
            <a:off x="6479381" y="3365246"/>
            <a:ext cx="770965" cy="55036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kumimoji="1" lang="ja-JP" altLang="en-US" b="1" dirty="0"/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4552EB7F-697B-7AAE-4C05-58B3751D98B6}"/>
              </a:ext>
            </a:extLst>
          </p:cNvPr>
          <p:cNvSpPr txBox="1"/>
          <p:nvPr/>
        </p:nvSpPr>
        <p:spPr>
          <a:xfrm>
            <a:off x="6138724" y="3365246"/>
            <a:ext cx="313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b="1" dirty="0"/>
              <a:t>4</a:t>
            </a:r>
            <a:endParaRPr kumimoji="1" lang="ja-JP" altLang="en-US" b="1" dirty="0"/>
          </a:p>
        </p:txBody>
      </p:sp>
      <p:sp>
        <p:nvSpPr>
          <p:cNvPr id="54" name="テキスト ボックス 53">
            <a:extLst>
              <a:ext uri="{FF2B5EF4-FFF2-40B4-BE49-F238E27FC236}">
                <a16:creationId xmlns:a16="http://schemas.microsoft.com/office/drawing/2014/main" id="{B76C309D-A34D-882C-BF1C-15B587FDB99A}"/>
              </a:ext>
            </a:extLst>
          </p:cNvPr>
          <p:cNvSpPr txBox="1"/>
          <p:nvPr/>
        </p:nvSpPr>
        <p:spPr>
          <a:xfrm>
            <a:off x="7411711" y="3567367"/>
            <a:ext cx="246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/>
              <a:t>スライド</a:t>
            </a:r>
            <a:r>
              <a:rPr lang="en-US" altLang="ja-JP" sz="2400" b="1" dirty="0"/>
              <a:t>4</a:t>
            </a:r>
            <a:endParaRPr kumimoji="1" lang="ja-JP" altLang="en-US" sz="2400" b="1" dirty="0"/>
          </a:p>
        </p:txBody>
      </p:sp>
      <p:cxnSp>
        <p:nvCxnSpPr>
          <p:cNvPr id="58" name="直線矢印コネクタ 57">
            <a:extLst>
              <a:ext uri="{FF2B5EF4-FFF2-40B4-BE49-F238E27FC236}">
                <a16:creationId xmlns:a16="http://schemas.microsoft.com/office/drawing/2014/main" id="{A23E3B83-2048-F79C-70FE-F50B0AB6EA5D}"/>
              </a:ext>
            </a:extLst>
          </p:cNvPr>
          <p:cNvCxnSpPr>
            <a:stCxn id="18" idx="3"/>
            <a:endCxn id="41" idx="1"/>
          </p:cNvCxnSpPr>
          <p:nvPr/>
        </p:nvCxnSpPr>
        <p:spPr>
          <a:xfrm flipV="1">
            <a:off x="4034118" y="1171673"/>
            <a:ext cx="2104606" cy="10483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矢印コネクタ 58">
            <a:extLst>
              <a:ext uri="{FF2B5EF4-FFF2-40B4-BE49-F238E27FC236}">
                <a16:creationId xmlns:a16="http://schemas.microsoft.com/office/drawing/2014/main" id="{F5BD694E-769C-7925-725A-B2C650334419}"/>
              </a:ext>
            </a:extLst>
          </p:cNvPr>
          <p:cNvCxnSpPr>
            <a:cxnSpLocks/>
            <a:stCxn id="22" idx="3"/>
            <a:endCxn id="44" idx="1"/>
          </p:cNvCxnSpPr>
          <p:nvPr/>
        </p:nvCxnSpPr>
        <p:spPr>
          <a:xfrm flipV="1">
            <a:off x="4034118" y="1949806"/>
            <a:ext cx="2104606" cy="107026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>
            <a:extLst>
              <a:ext uri="{FF2B5EF4-FFF2-40B4-BE49-F238E27FC236}">
                <a16:creationId xmlns:a16="http://schemas.microsoft.com/office/drawing/2014/main" id="{94D31E7D-16A6-D943-D22B-81BE11F91AE9}"/>
              </a:ext>
            </a:extLst>
          </p:cNvPr>
          <p:cNvCxnSpPr>
            <a:cxnSpLocks/>
            <a:stCxn id="26" idx="3"/>
          </p:cNvCxnSpPr>
          <p:nvPr/>
        </p:nvCxnSpPr>
        <p:spPr>
          <a:xfrm flipV="1">
            <a:off x="4034118" y="2070847"/>
            <a:ext cx="2131498" cy="174927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>
            <a:extLst>
              <a:ext uri="{FF2B5EF4-FFF2-40B4-BE49-F238E27FC236}">
                <a16:creationId xmlns:a16="http://schemas.microsoft.com/office/drawing/2014/main" id="{E5ADFB72-3ACE-A284-0033-44EB7C57ABBF}"/>
              </a:ext>
            </a:extLst>
          </p:cNvPr>
          <p:cNvCxnSpPr>
            <a:cxnSpLocks/>
            <a:stCxn id="30" idx="3"/>
            <a:endCxn id="53" idx="1"/>
          </p:cNvCxnSpPr>
          <p:nvPr/>
        </p:nvCxnSpPr>
        <p:spPr>
          <a:xfrm flipV="1">
            <a:off x="4034118" y="3549912"/>
            <a:ext cx="2104606" cy="107026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グループ化 68">
            <a:extLst>
              <a:ext uri="{FF2B5EF4-FFF2-40B4-BE49-F238E27FC236}">
                <a16:creationId xmlns:a16="http://schemas.microsoft.com/office/drawing/2014/main" id="{B92D8671-634F-D71A-2B41-C2474D31115B}"/>
              </a:ext>
            </a:extLst>
          </p:cNvPr>
          <p:cNvGrpSpPr/>
          <p:nvPr/>
        </p:nvGrpSpPr>
        <p:grpSpPr>
          <a:xfrm>
            <a:off x="7591003" y="3822935"/>
            <a:ext cx="267160" cy="698061"/>
            <a:chOff x="2248330" y="4727728"/>
            <a:chExt cx="267160" cy="698061"/>
          </a:xfrm>
        </p:grpSpPr>
        <p:sp>
          <p:nvSpPr>
            <p:cNvPr id="70" name="テキスト ボックス 69">
              <a:extLst>
                <a:ext uri="{FF2B5EF4-FFF2-40B4-BE49-F238E27FC236}">
                  <a16:creationId xmlns:a16="http://schemas.microsoft.com/office/drawing/2014/main" id="{14EC7286-6C82-F748-39C2-D1017F2C4ADA}"/>
                </a:ext>
              </a:extLst>
            </p:cNvPr>
            <p:cNvSpPr txBox="1"/>
            <p:nvPr/>
          </p:nvSpPr>
          <p:spPr>
            <a:xfrm>
              <a:off x="2248330" y="4727728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  <p:sp>
          <p:nvSpPr>
            <p:cNvPr id="71" name="テキスト ボックス 70">
              <a:extLst>
                <a:ext uri="{FF2B5EF4-FFF2-40B4-BE49-F238E27FC236}">
                  <a16:creationId xmlns:a16="http://schemas.microsoft.com/office/drawing/2014/main" id="{C4793011-6CF6-48CE-46E3-EF7CF37D6870}"/>
                </a:ext>
              </a:extLst>
            </p:cNvPr>
            <p:cNvSpPr txBox="1"/>
            <p:nvPr/>
          </p:nvSpPr>
          <p:spPr>
            <a:xfrm>
              <a:off x="2248330" y="4851005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  <p:sp>
          <p:nvSpPr>
            <p:cNvPr id="72" name="テキスト ボックス 71">
              <a:extLst>
                <a:ext uri="{FF2B5EF4-FFF2-40B4-BE49-F238E27FC236}">
                  <a16:creationId xmlns:a16="http://schemas.microsoft.com/office/drawing/2014/main" id="{B3B35E90-9B17-499A-1EF0-CDA5C0FF228D}"/>
                </a:ext>
              </a:extLst>
            </p:cNvPr>
            <p:cNvSpPr txBox="1"/>
            <p:nvPr/>
          </p:nvSpPr>
          <p:spPr>
            <a:xfrm>
              <a:off x="2248330" y="4964124"/>
              <a:ext cx="2671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400" b="1" dirty="0"/>
                <a:t>.</a:t>
              </a:r>
              <a:endParaRPr kumimoji="1" lang="ja-JP" altLang="en-US" sz="2400" b="1" dirty="0"/>
            </a:p>
          </p:txBody>
        </p:sp>
      </p:grpSp>
      <p:sp>
        <p:nvSpPr>
          <p:cNvPr id="77" name="テキスト ボックス 76">
            <a:extLst>
              <a:ext uri="{FF2B5EF4-FFF2-40B4-BE49-F238E27FC236}">
                <a16:creationId xmlns:a16="http://schemas.microsoft.com/office/drawing/2014/main" id="{8E3A6333-B44F-414C-29C2-985BA93DF47E}"/>
              </a:ext>
            </a:extLst>
          </p:cNvPr>
          <p:cNvSpPr txBox="1"/>
          <p:nvPr/>
        </p:nvSpPr>
        <p:spPr>
          <a:xfrm>
            <a:off x="5369860" y="5039798"/>
            <a:ext cx="4503873" cy="9233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en-US" altLang="ja-JP" b="1" dirty="0">
                <a:solidFill>
                  <a:srgbClr val="FF0000"/>
                </a:solidFill>
              </a:rPr>
              <a:t>※</a:t>
            </a:r>
            <a:r>
              <a:rPr kumimoji="1" lang="ja-JP" altLang="en-US" b="1" dirty="0">
                <a:solidFill>
                  <a:srgbClr val="FF0000"/>
                </a:solidFill>
              </a:rPr>
              <a:t>スライド</a:t>
            </a:r>
            <a:r>
              <a:rPr kumimoji="1" lang="en-US" altLang="ja-JP" b="1" dirty="0">
                <a:solidFill>
                  <a:srgbClr val="FF0000"/>
                </a:solidFill>
              </a:rPr>
              <a:t>2</a:t>
            </a:r>
            <a:r>
              <a:rPr kumimoji="1" lang="ja-JP" altLang="en-US" b="1" dirty="0">
                <a:solidFill>
                  <a:srgbClr val="FF0000"/>
                </a:solidFill>
              </a:rPr>
              <a:t>では</a:t>
            </a:r>
            <a:r>
              <a:rPr kumimoji="1" lang="en-US" altLang="ja-JP" b="1" dirty="0">
                <a:solidFill>
                  <a:srgbClr val="FF0000"/>
                </a:solidFill>
              </a:rPr>
              <a:t>2</a:t>
            </a:r>
            <a:r>
              <a:rPr kumimoji="1" lang="ja-JP" altLang="en-US" b="1" dirty="0">
                <a:solidFill>
                  <a:srgbClr val="FF0000"/>
                </a:solidFill>
              </a:rPr>
              <a:t>個のオーディオファイルが</a:t>
            </a:r>
            <a:r>
              <a:rPr kumimoji="1" lang="en-US" altLang="ja-JP" b="1" dirty="0">
                <a:solidFill>
                  <a:srgbClr val="FF0000"/>
                </a:solidFill>
              </a:rPr>
              <a:t>02-00-…,02-01-…</a:t>
            </a:r>
            <a:r>
              <a:rPr kumimoji="1" lang="ja-JP" altLang="en-US" b="1" dirty="0">
                <a:solidFill>
                  <a:srgbClr val="FF0000"/>
                </a:solidFill>
              </a:rPr>
              <a:t>の順に</a:t>
            </a:r>
            <a:r>
              <a:rPr kumimoji="1" lang="en-US" altLang="ja-JP" b="1" dirty="0">
                <a:solidFill>
                  <a:srgbClr val="FF0000"/>
                </a:solidFill>
              </a:rPr>
              <a:t>1</a:t>
            </a:r>
            <a:r>
              <a:rPr kumimoji="1" lang="ja-JP" altLang="en-US" b="1" dirty="0">
                <a:solidFill>
                  <a:srgbClr val="FF0000"/>
                </a:solidFill>
              </a:rPr>
              <a:t>秒の間隔をあけて、挿入されます。</a:t>
            </a:r>
          </a:p>
        </p:txBody>
      </p:sp>
    </p:spTree>
    <p:extLst>
      <p:ext uri="{BB962C8B-B14F-4D97-AF65-F5344CB8AC3E}">
        <p14:creationId xmlns:p14="http://schemas.microsoft.com/office/powerpoint/2010/main" val="3083496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1370</TotalTime>
  <Words>869</Words>
  <Application>Microsoft Office PowerPoint</Application>
  <PresentationFormat>ワイド画面</PresentationFormat>
  <Paragraphs>71</Paragraphs>
  <Slides>4</Slides>
  <Notes>1</Notes>
  <HiddenSlides>1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8" baseType="lpstr"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KOJI Nishimura</dc:creator>
  <cp:lastModifiedBy>西村　考史</cp:lastModifiedBy>
  <cp:revision>64</cp:revision>
  <dcterms:created xsi:type="dcterms:W3CDTF">2026-04-28T13:17:48Z</dcterms:created>
  <dcterms:modified xsi:type="dcterms:W3CDTF">2026-06-04T07:18:48Z</dcterms:modified>
  <cp:contentStatus/>
</cp:coreProperties>
</file>