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61" r:id="rId2"/>
    <p:sldId id="263" r:id="rId3"/>
  </p:sldIdLst>
  <p:sldSz cx="9906000" cy="6858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FFF8E5"/>
    <a:srgbClr val="666666"/>
    <a:srgbClr val="F2E3D0"/>
    <a:srgbClr val="53CC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16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50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08FE1-5D78-414D-A9F6-9649B5A82BC2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1EAC2-799C-429A-A3E1-67F20D10D0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9752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08FE1-5D78-414D-A9F6-9649B5A82BC2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1EAC2-799C-429A-A3E1-67F20D10D0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9146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08FE1-5D78-414D-A9F6-9649B5A82BC2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1EAC2-799C-429A-A3E1-67F20D10D0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0600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08FE1-5D78-414D-A9F6-9649B5A82BC2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1EAC2-799C-429A-A3E1-67F20D10D0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1308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08FE1-5D78-414D-A9F6-9649B5A82BC2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1EAC2-799C-429A-A3E1-67F20D10D0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2716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08FE1-5D78-414D-A9F6-9649B5A82BC2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1EAC2-799C-429A-A3E1-67F20D10D0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6939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08FE1-5D78-414D-A9F6-9649B5A82BC2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1EAC2-799C-429A-A3E1-67F20D10D0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863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08FE1-5D78-414D-A9F6-9649B5A82BC2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1EAC2-799C-429A-A3E1-67F20D10D0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4046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08FE1-5D78-414D-A9F6-9649B5A82BC2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1EAC2-799C-429A-A3E1-67F20D10D0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312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08FE1-5D78-414D-A9F6-9649B5A82BC2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1EAC2-799C-429A-A3E1-67F20D10D0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7697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08FE1-5D78-414D-A9F6-9649B5A82BC2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1EAC2-799C-429A-A3E1-67F20D10D0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3065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B08FE1-5D78-414D-A9F6-9649B5A82BC2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1EAC2-799C-429A-A3E1-67F20D10D0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9177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矢印: 下 1027">
            <a:extLst>
              <a:ext uri="{FF2B5EF4-FFF2-40B4-BE49-F238E27FC236}">
                <a16:creationId xmlns:a16="http://schemas.microsoft.com/office/drawing/2014/main" id="{7F8C0F5F-183D-4082-93F9-28F1C0A8025D}"/>
              </a:ext>
            </a:extLst>
          </p:cNvPr>
          <p:cNvSpPr/>
          <p:nvPr/>
        </p:nvSpPr>
        <p:spPr>
          <a:xfrm flipV="1">
            <a:off x="8232027" y="2376374"/>
            <a:ext cx="847426" cy="3764076"/>
          </a:xfrm>
          <a:prstGeom prst="downArrow">
            <a:avLst>
              <a:gd name="adj1" fmla="val 50000"/>
              <a:gd name="adj2" fmla="val 27311"/>
            </a:avLst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2" name="矢印: 折線 151">
            <a:extLst>
              <a:ext uri="{FF2B5EF4-FFF2-40B4-BE49-F238E27FC236}">
                <a16:creationId xmlns:a16="http://schemas.microsoft.com/office/drawing/2014/main" id="{00771BB5-0CC1-47BE-AD0E-0127F5E8C495}"/>
              </a:ext>
            </a:extLst>
          </p:cNvPr>
          <p:cNvSpPr/>
          <p:nvPr/>
        </p:nvSpPr>
        <p:spPr>
          <a:xfrm flipV="1">
            <a:off x="5914330" y="3053641"/>
            <a:ext cx="2160000" cy="3484318"/>
          </a:xfrm>
          <a:prstGeom prst="bentArrow">
            <a:avLst>
              <a:gd name="adj1" fmla="val 19774"/>
              <a:gd name="adj2" fmla="val 21516"/>
              <a:gd name="adj3" fmla="val 14548"/>
              <a:gd name="adj4" fmla="val 28652"/>
            </a:avLst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51" name="矢印: 折線 150">
            <a:extLst>
              <a:ext uri="{FF2B5EF4-FFF2-40B4-BE49-F238E27FC236}">
                <a16:creationId xmlns:a16="http://schemas.microsoft.com/office/drawing/2014/main" id="{51E4791F-ABAB-46BF-8B2E-9402761FFD21}"/>
              </a:ext>
            </a:extLst>
          </p:cNvPr>
          <p:cNvSpPr/>
          <p:nvPr/>
        </p:nvSpPr>
        <p:spPr>
          <a:xfrm>
            <a:off x="3442103" y="2822026"/>
            <a:ext cx="2160000" cy="3159674"/>
          </a:xfrm>
          <a:prstGeom prst="bentArrow">
            <a:avLst>
              <a:gd name="adj1" fmla="val 19774"/>
              <a:gd name="adj2" fmla="val 21516"/>
              <a:gd name="adj3" fmla="val 14548"/>
              <a:gd name="adj4" fmla="val 28652"/>
            </a:avLst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027" name="矢印: 折線 1026">
            <a:extLst>
              <a:ext uri="{FF2B5EF4-FFF2-40B4-BE49-F238E27FC236}">
                <a16:creationId xmlns:a16="http://schemas.microsoft.com/office/drawing/2014/main" id="{C3138A2B-C6AA-4036-8711-386F77E45DF8}"/>
              </a:ext>
            </a:extLst>
          </p:cNvPr>
          <p:cNvSpPr/>
          <p:nvPr/>
        </p:nvSpPr>
        <p:spPr>
          <a:xfrm flipV="1">
            <a:off x="971549" y="2363903"/>
            <a:ext cx="2160000" cy="4174056"/>
          </a:xfrm>
          <a:prstGeom prst="bentArrow">
            <a:avLst>
              <a:gd name="adj1" fmla="val 19774"/>
              <a:gd name="adj2" fmla="val 21516"/>
              <a:gd name="adj3" fmla="val 14548"/>
              <a:gd name="adj4" fmla="val 28652"/>
            </a:avLst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1BBE1A1D-F928-4677-BB29-2A284247BEA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73" r="28237" b="17314"/>
          <a:stretch/>
        </p:blipFill>
        <p:spPr>
          <a:xfrm>
            <a:off x="139584" y="130583"/>
            <a:ext cx="3121529" cy="378914"/>
          </a:xfrm>
          <a:prstGeom prst="rect">
            <a:avLst/>
          </a:prstGeom>
        </p:spPr>
      </p:pic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3CE2423C-A8F2-4A90-A012-D37D1C3060B8}"/>
              </a:ext>
            </a:extLst>
          </p:cNvPr>
          <p:cNvGrpSpPr/>
          <p:nvPr/>
        </p:nvGrpSpPr>
        <p:grpSpPr>
          <a:xfrm>
            <a:off x="150874" y="574903"/>
            <a:ext cx="9604252" cy="781000"/>
            <a:chOff x="139584" y="574903"/>
            <a:chExt cx="9626832" cy="781000"/>
          </a:xfrm>
        </p:grpSpPr>
        <p:sp>
          <p:nvSpPr>
            <p:cNvPr id="3" name="テキスト ボックス 2">
              <a:extLst>
                <a:ext uri="{FF2B5EF4-FFF2-40B4-BE49-F238E27FC236}">
                  <a16:creationId xmlns:a16="http://schemas.microsoft.com/office/drawing/2014/main" id="{17EDD94E-7B0F-414E-A8E7-9C34802D85E7}"/>
                </a:ext>
              </a:extLst>
            </p:cNvPr>
            <p:cNvSpPr txBox="1"/>
            <p:nvPr/>
          </p:nvSpPr>
          <p:spPr>
            <a:xfrm>
              <a:off x="139584" y="574903"/>
              <a:ext cx="26125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dirty="0">
                  <a:latin typeface="UD Digi Kyokasho N-R" panose="02020400000000000000" pitchFamily="18" charset="-128"/>
                  <a:ea typeface="UD Digi Kyokasho N-R" panose="02020400000000000000" pitchFamily="18" charset="-128"/>
                </a:rPr>
                <a:t>授業に関する自分の</a:t>
              </a:r>
              <a:r>
                <a:rPr kumimoji="1" lang="en-US" altLang="ja-JP" sz="1200" dirty="0">
                  <a:latin typeface="UD Digi Kyokasho N-R" panose="02020400000000000000" pitchFamily="18" charset="-128"/>
                  <a:ea typeface="UD Digi Kyokasho N-R" panose="02020400000000000000" pitchFamily="18" charset="-128"/>
                </a:rPr>
                <a:t>…</a:t>
              </a:r>
              <a:endParaRPr kumimoji="1" lang="ja-JP" altLang="en-US" sz="1200" dirty="0">
                <a:latin typeface="UD Digi Kyokasho N-R" panose="02020400000000000000" pitchFamily="18" charset="-128"/>
                <a:ea typeface="UD Digi Kyokasho N-R" panose="02020400000000000000" pitchFamily="18" charset="-128"/>
              </a:endParaRPr>
            </a:p>
          </p:txBody>
        </p: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D3B8E3BE-49B0-4E5C-BF42-873B1FC9CEAD}"/>
                </a:ext>
              </a:extLst>
            </p:cNvPr>
            <p:cNvGrpSpPr/>
            <p:nvPr/>
          </p:nvGrpSpPr>
          <p:grpSpPr>
            <a:xfrm>
              <a:off x="139584" y="851903"/>
              <a:ext cx="9626832" cy="504000"/>
              <a:chOff x="139584" y="851902"/>
              <a:chExt cx="9626832" cy="624201"/>
            </a:xfrm>
          </p:grpSpPr>
          <p:sp>
            <p:nvSpPr>
              <p:cNvPr id="4" name="四角形: 角を丸くする 3">
                <a:extLst>
                  <a:ext uri="{FF2B5EF4-FFF2-40B4-BE49-F238E27FC236}">
                    <a16:creationId xmlns:a16="http://schemas.microsoft.com/office/drawing/2014/main" id="{6607928E-F514-456E-9704-0AF2C70DF66A}"/>
                  </a:ext>
                </a:extLst>
              </p:cNvPr>
              <p:cNvSpPr/>
              <p:nvPr/>
            </p:nvSpPr>
            <p:spPr>
              <a:xfrm>
                <a:off x="139584" y="851902"/>
                <a:ext cx="4813416" cy="624201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" name="四角形: 角を丸くする 4">
                <a:extLst>
                  <a:ext uri="{FF2B5EF4-FFF2-40B4-BE49-F238E27FC236}">
                    <a16:creationId xmlns:a16="http://schemas.microsoft.com/office/drawing/2014/main" id="{B3F4491C-0DF9-4C6D-985F-E8BB80C05BD8}"/>
                  </a:ext>
                </a:extLst>
              </p:cNvPr>
              <p:cNvSpPr/>
              <p:nvPr/>
            </p:nvSpPr>
            <p:spPr>
              <a:xfrm>
                <a:off x="4953000" y="851902"/>
                <a:ext cx="4813416" cy="624201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8" name="四角形: 角を丸くする 7">
              <a:extLst>
                <a:ext uri="{FF2B5EF4-FFF2-40B4-BE49-F238E27FC236}">
                  <a16:creationId xmlns:a16="http://schemas.microsoft.com/office/drawing/2014/main" id="{319C53B8-542C-48C3-B557-4E148282A23D}"/>
                </a:ext>
              </a:extLst>
            </p:cNvPr>
            <p:cNvSpPr/>
            <p:nvPr/>
          </p:nvSpPr>
          <p:spPr>
            <a:xfrm>
              <a:off x="191971" y="896124"/>
              <a:ext cx="284279" cy="415558"/>
            </a:xfrm>
            <a:prstGeom prst="roundRect">
              <a:avLst>
                <a:gd name="adj" fmla="val 25121"/>
              </a:avLst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36000" tIns="72000" rIns="36000" bIns="36000" rtlCol="0" anchor="ctr"/>
            <a:lstStyle/>
            <a:p>
              <a:pPr algn="ctr"/>
              <a:r>
                <a:rPr kumimoji="1" lang="ja-JP" altLang="en-US" sz="1200" dirty="0">
                  <a:solidFill>
                    <a:schemeClr val="tx1"/>
                  </a:solidFill>
                  <a:latin typeface="UD Digi Kyokasho N-R" panose="02020400000000000000" pitchFamily="17" charset="-128"/>
                  <a:ea typeface="UD Digi Kyokasho N-R" panose="02020400000000000000" pitchFamily="17" charset="-128"/>
                </a:rPr>
                <a:t>強み</a:t>
              </a:r>
            </a:p>
          </p:txBody>
        </p:sp>
        <p:sp>
          <p:nvSpPr>
            <p:cNvPr id="10" name="四角形: 角を丸くする 9">
              <a:extLst>
                <a:ext uri="{FF2B5EF4-FFF2-40B4-BE49-F238E27FC236}">
                  <a16:creationId xmlns:a16="http://schemas.microsoft.com/office/drawing/2014/main" id="{C80100A9-6EE2-43CF-A544-8B86A0F79EEB}"/>
                </a:ext>
              </a:extLst>
            </p:cNvPr>
            <p:cNvSpPr/>
            <p:nvPr/>
          </p:nvSpPr>
          <p:spPr>
            <a:xfrm>
              <a:off x="5005387" y="896124"/>
              <a:ext cx="284279" cy="415558"/>
            </a:xfrm>
            <a:prstGeom prst="roundRect">
              <a:avLst>
                <a:gd name="adj" fmla="val 25121"/>
              </a:avLst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36000" tIns="72000" rIns="36000" bIns="36000" rtlCol="0" anchor="ctr"/>
            <a:lstStyle/>
            <a:p>
              <a:pPr algn="ctr"/>
              <a:r>
                <a:rPr kumimoji="1" lang="ja-JP" altLang="en-US" sz="1200" dirty="0">
                  <a:solidFill>
                    <a:schemeClr val="tx1"/>
                  </a:solidFill>
                  <a:latin typeface="UD Digi Kyokasho N-R" panose="02020400000000000000" pitchFamily="17" charset="-128"/>
                  <a:ea typeface="UD Digi Kyokasho N-R" panose="02020400000000000000" pitchFamily="17" charset="-128"/>
                </a:rPr>
                <a:t>課題</a:t>
              </a:r>
            </a:p>
          </p:txBody>
        </p:sp>
      </p:grp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B4B2E075-5E40-48DD-83D0-379081D56290}"/>
              </a:ext>
            </a:extLst>
          </p:cNvPr>
          <p:cNvGrpSpPr/>
          <p:nvPr/>
        </p:nvGrpSpPr>
        <p:grpSpPr>
          <a:xfrm>
            <a:off x="150812" y="1355903"/>
            <a:ext cx="9604313" cy="1008000"/>
            <a:chOff x="150812" y="1362253"/>
            <a:chExt cx="9604313" cy="1008000"/>
          </a:xfrm>
        </p:grpSpPr>
        <p:grpSp>
          <p:nvGrpSpPr>
            <p:cNvPr id="16" name="グループ化 15">
              <a:extLst>
                <a:ext uri="{FF2B5EF4-FFF2-40B4-BE49-F238E27FC236}">
                  <a16:creationId xmlns:a16="http://schemas.microsoft.com/office/drawing/2014/main" id="{C0D15D57-DBCB-44DC-B06E-3CAA7543D7CD}"/>
                </a:ext>
              </a:extLst>
            </p:cNvPr>
            <p:cNvGrpSpPr/>
            <p:nvPr/>
          </p:nvGrpSpPr>
          <p:grpSpPr>
            <a:xfrm>
              <a:off x="150812" y="1362253"/>
              <a:ext cx="9604313" cy="504000"/>
              <a:chOff x="150812" y="1362253"/>
              <a:chExt cx="9604313" cy="504000"/>
            </a:xfrm>
          </p:grpSpPr>
          <p:sp>
            <p:nvSpPr>
              <p:cNvPr id="12" name="四角形: 角を丸くする 11">
                <a:extLst>
                  <a:ext uri="{FF2B5EF4-FFF2-40B4-BE49-F238E27FC236}">
                    <a16:creationId xmlns:a16="http://schemas.microsoft.com/office/drawing/2014/main" id="{B707B254-4090-42AE-BFBC-7094B75C217B}"/>
                  </a:ext>
                </a:extLst>
              </p:cNvPr>
              <p:cNvSpPr/>
              <p:nvPr/>
            </p:nvSpPr>
            <p:spPr>
              <a:xfrm>
                <a:off x="150812" y="1362253"/>
                <a:ext cx="9604313" cy="504000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" name="四角形: 角を丸くする 13">
                <a:extLst>
                  <a:ext uri="{FF2B5EF4-FFF2-40B4-BE49-F238E27FC236}">
                    <a16:creationId xmlns:a16="http://schemas.microsoft.com/office/drawing/2014/main" id="{758FFE35-0BB7-4EC6-9921-6D24679AEF79}"/>
                  </a:ext>
                </a:extLst>
              </p:cNvPr>
              <p:cNvSpPr/>
              <p:nvPr/>
            </p:nvSpPr>
            <p:spPr>
              <a:xfrm>
                <a:off x="203138" y="1406474"/>
                <a:ext cx="946212" cy="415558"/>
              </a:xfrm>
              <a:prstGeom prst="roundRect">
                <a:avLst>
                  <a:gd name="adj" fmla="val 25121"/>
                </a:avLst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lIns="36000" tIns="72000" rIns="36000" bIns="36000" rtlCol="0" anchor="ctr"/>
              <a:lstStyle/>
              <a:p>
                <a:pPr algn="ctr"/>
                <a:r>
                  <a:rPr kumimoji="1" lang="ja-JP" altLang="en-US" sz="1200" dirty="0">
                    <a:solidFill>
                      <a:schemeClr val="tx1"/>
                    </a:solidFill>
                    <a:latin typeface="UD Digi Kyokasho N-R" panose="02020400000000000000" pitchFamily="17" charset="-128"/>
                    <a:ea typeface="UD Digi Kyokasho N-R" panose="02020400000000000000" pitchFamily="17" charset="-128"/>
                  </a:rPr>
                  <a:t>研究主題</a:t>
                </a:r>
              </a:p>
            </p:txBody>
          </p:sp>
        </p:grpSp>
        <p:grpSp>
          <p:nvGrpSpPr>
            <p:cNvPr id="17" name="グループ化 16">
              <a:extLst>
                <a:ext uri="{FF2B5EF4-FFF2-40B4-BE49-F238E27FC236}">
                  <a16:creationId xmlns:a16="http://schemas.microsoft.com/office/drawing/2014/main" id="{512ED53D-00C9-49A8-8D94-14239F31E5EF}"/>
                </a:ext>
              </a:extLst>
            </p:cNvPr>
            <p:cNvGrpSpPr/>
            <p:nvPr/>
          </p:nvGrpSpPr>
          <p:grpSpPr>
            <a:xfrm>
              <a:off x="150812" y="1866253"/>
              <a:ext cx="9604313" cy="504000"/>
              <a:chOff x="150812" y="1866253"/>
              <a:chExt cx="9604313" cy="504000"/>
            </a:xfrm>
          </p:grpSpPr>
          <p:sp>
            <p:nvSpPr>
              <p:cNvPr id="13" name="四角形: 角を丸くする 12">
                <a:extLst>
                  <a:ext uri="{FF2B5EF4-FFF2-40B4-BE49-F238E27FC236}">
                    <a16:creationId xmlns:a16="http://schemas.microsoft.com/office/drawing/2014/main" id="{47FF9044-16B5-45E7-B839-84995A3862C0}"/>
                  </a:ext>
                </a:extLst>
              </p:cNvPr>
              <p:cNvSpPr/>
              <p:nvPr/>
            </p:nvSpPr>
            <p:spPr>
              <a:xfrm>
                <a:off x="150812" y="1866253"/>
                <a:ext cx="9604313" cy="504000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" name="四角形: 角を丸くする 14">
                <a:extLst>
                  <a:ext uri="{FF2B5EF4-FFF2-40B4-BE49-F238E27FC236}">
                    <a16:creationId xmlns:a16="http://schemas.microsoft.com/office/drawing/2014/main" id="{04CAE780-6FA8-43A3-AA1C-D2C1C7AB96B9}"/>
                  </a:ext>
                </a:extLst>
              </p:cNvPr>
              <p:cNvSpPr/>
              <p:nvPr/>
            </p:nvSpPr>
            <p:spPr>
              <a:xfrm>
                <a:off x="203138" y="1910474"/>
                <a:ext cx="946212" cy="415558"/>
              </a:xfrm>
              <a:prstGeom prst="roundRect">
                <a:avLst>
                  <a:gd name="adj" fmla="val 25121"/>
                </a:avLst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lIns="36000" tIns="72000" rIns="36000" bIns="36000" rtlCol="0" anchor="ctr"/>
              <a:lstStyle/>
              <a:p>
                <a:pPr algn="ctr"/>
                <a:r>
                  <a:rPr kumimoji="1" lang="ja-JP" altLang="en-US" sz="1200" dirty="0">
                    <a:solidFill>
                      <a:schemeClr val="tx1"/>
                    </a:solidFill>
                    <a:latin typeface="UD Digi Kyokasho N-R" panose="02020400000000000000" pitchFamily="17" charset="-128"/>
                    <a:ea typeface="UD Digi Kyokasho N-R" panose="02020400000000000000" pitchFamily="17" charset="-128"/>
                  </a:rPr>
                  <a:t>目指す</a:t>
                </a:r>
                <a:endParaRPr kumimoji="1" lang="en-US" altLang="ja-JP" sz="1200" dirty="0">
                  <a:solidFill>
                    <a:schemeClr val="tx1"/>
                  </a:solidFill>
                  <a:latin typeface="UD Digi Kyokasho N-R" panose="02020400000000000000" pitchFamily="17" charset="-128"/>
                  <a:ea typeface="UD Digi Kyokasho N-R" panose="02020400000000000000" pitchFamily="17" charset="-128"/>
                </a:endParaRPr>
              </a:p>
              <a:p>
                <a:pPr algn="ctr"/>
                <a:r>
                  <a:rPr kumimoji="1" lang="ja-JP" altLang="en-US" sz="1200" dirty="0">
                    <a:solidFill>
                      <a:schemeClr val="tx1"/>
                    </a:solidFill>
                    <a:latin typeface="UD Digi Kyokasho N-R" panose="02020400000000000000" pitchFamily="17" charset="-128"/>
                    <a:ea typeface="UD Digi Kyokasho N-R" panose="02020400000000000000" pitchFamily="17" charset="-128"/>
                  </a:rPr>
                  <a:t>子どもの姿</a:t>
                </a:r>
              </a:p>
            </p:txBody>
          </p:sp>
        </p:grpSp>
      </p:grp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7347A139-7F2D-41A0-A7EE-0BE6C7CA1D40}"/>
              </a:ext>
            </a:extLst>
          </p:cNvPr>
          <p:cNvGrpSpPr/>
          <p:nvPr/>
        </p:nvGrpSpPr>
        <p:grpSpPr>
          <a:xfrm>
            <a:off x="139584" y="2666261"/>
            <a:ext cx="2198769" cy="4103648"/>
            <a:chOff x="139584" y="2666261"/>
            <a:chExt cx="2198769" cy="4103648"/>
          </a:xfrm>
        </p:grpSpPr>
        <p:grpSp>
          <p:nvGrpSpPr>
            <p:cNvPr id="21" name="グループ化 20">
              <a:extLst>
                <a:ext uri="{FF2B5EF4-FFF2-40B4-BE49-F238E27FC236}">
                  <a16:creationId xmlns:a16="http://schemas.microsoft.com/office/drawing/2014/main" id="{B392B930-B3C8-477E-8C7A-36ABA8E6C507}"/>
                </a:ext>
              </a:extLst>
            </p:cNvPr>
            <p:cNvGrpSpPr/>
            <p:nvPr/>
          </p:nvGrpSpPr>
          <p:grpSpPr>
            <a:xfrm>
              <a:off x="139584" y="2666261"/>
              <a:ext cx="2198769" cy="1295400"/>
              <a:chOff x="139584" y="2678337"/>
              <a:chExt cx="2198769" cy="1295400"/>
            </a:xfrm>
          </p:grpSpPr>
          <p:sp>
            <p:nvSpPr>
              <p:cNvPr id="19" name="四角形: 角を丸くする 18">
                <a:extLst>
                  <a:ext uri="{FF2B5EF4-FFF2-40B4-BE49-F238E27FC236}">
                    <a16:creationId xmlns:a16="http://schemas.microsoft.com/office/drawing/2014/main" id="{AF2BDD0E-8207-411B-8C33-763460E3F245}"/>
                  </a:ext>
                </a:extLst>
              </p:cNvPr>
              <p:cNvSpPr/>
              <p:nvPr/>
            </p:nvSpPr>
            <p:spPr>
              <a:xfrm>
                <a:off x="139584" y="2678337"/>
                <a:ext cx="2198769" cy="1295400"/>
              </a:xfrm>
              <a:prstGeom prst="roundRect">
                <a:avLst>
                  <a:gd name="adj" fmla="val 4902"/>
                </a:avLst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7" name="グループ化 6">
                <a:extLst>
                  <a:ext uri="{FF2B5EF4-FFF2-40B4-BE49-F238E27FC236}">
                    <a16:creationId xmlns:a16="http://schemas.microsoft.com/office/drawing/2014/main" id="{4EF4604B-971B-4C2A-A3CC-C533D712B4F7}"/>
                  </a:ext>
                </a:extLst>
              </p:cNvPr>
              <p:cNvGrpSpPr/>
              <p:nvPr/>
            </p:nvGrpSpPr>
            <p:grpSpPr>
              <a:xfrm>
                <a:off x="166136" y="2700117"/>
                <a:ext cx="650365" cy="200981"/>
                <a:chOff x="166136" y="2700117"/>
                <a:chExt cx="650365" cy="200981"/>
              </a:xfrm>
            </p:grpSpPr>
            <p:pic>
              <p:nvPicPr>
                <p:cNvPr id="69" name="図 68">
                  <a:extLst>
                    <a:ext uri="{FF2B5EF4-FFF2-40B4-BE49-F238E27FC236}">
                      <a16:creationId xmlns:a16="http://schemas.microsoft.com/office/drawing/2014/main" id="{96A6975E-F96C-4A0E-A620-99DD6727917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166136" y="2700117"/>
                  <a:ext cx="650365" cy="200981"/>
                </a:xfrm>
                <a:prstGeom prst="rect">
                  <a:avLst/>
                </a:prstGeom>
              </p:spPr>
            </p:pic>
            <p:sp>
              <p:nvSpPr>
                <p:cNvPr id="71" name="正方形/長方形 70">
                  <a:extLst>
                    <a:ext uri="{FF2B5EF4-FFF2-40B4-BE49-F238E27FC236}">
                      <a16:creationId xmlns:a16="http://schemas.microsoft.com/office/drawing/2014/main" id="{B1F66E7D-7253-49C6-A13E-79169EB67790}"/>
                    </a:ext>
                  </a:extLst>
                </p:cNvPr>
                <p:cNvSpPr/>
                <p:nvPr/>
              </p:nvSpPr>
              <p:spPr>
                <a:xfrm>
                  <a:off x="205094" y="2728379"/>
                  <a:ext cx="310356" cy="143217"/>
                </a:xfrm>
                <a:prstGeom prst="rect">
                  <a:avLst/>
                </a:prstGeom>
                <a:solidFill>
                  <a:schemeClr val="bg1">
                    <a:alpha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72000" rIns="0" bIns="54000" rtlCol="0" anchor="ctr"/>
                <a:lstStyle/>
                <a:p>
                  <a:pPr algn="ctr"/>
                  <a:r>
                    <a:rPr kumimoji="1" lang="ja-JP" altLang="en-US" sz="900" dirty="0">
                      <a:solidFill>
                        <a:schemeClr val="tx1"/>
                      </a:solidFill>
                      <a:latin typeface="UD Digi Kyokasho N-R" panose="02020400000000000000" pitchFamily="17" charset="-128"/>
                      <a:ea typeface="UD Digi Kyokasho N-R" panose="02020400000000000000" pitchFamily="17" charset="-128"/>
                    </a:rPr>
                    <a:t>立問</a:t>
                  </a:r>
                </a:p>
              </p:txBody>
            </p:sp>
          </p:grpSp>
        </p:grpSp>
        <p:grpSp>
          <p:nvGrpSpPr>
            <p:cNvPr id="22" name="グループ化 21">
              <a:extLst>
                <a:ext uri="{FF2B5EF4-FFF2-40B4-BE49-F238E27FC236}">
                  <a16:creationId xmlns:a16="http://schemas.microsoft.com/office/drawing/2014/main" id="{212A1DB2-660F-441A-9741-40B24F89F654}"/>
                </a:ext>
              </a:extLst>
            </p:cNvPr>
            <p:cNvGrpSpPr/>
            <p:nvPr/>
          </p:nvGrpSpPr>
          <p:grpSpPr>
            <a:xfrm>
              <a:off x="139584" y="4076423"/>
              <a:ext cx="2198769" cy="1295400"/>
              <a:chOff x="139584" y="4076423"/>
              <a:chExt cx="2198769" cy="1295400"/>
            </a:xfrm>
          </p:grpSpPr>
          <p:sp>
            <p:nvSpPr>
              <p:cNvPr id="81" name="四角形: 角を丸くする 80">
                <a:extLst>
                  <a:ext uri="{FF2B5EF4-FFF2-40B4-BE49-F238E27FC236}">
                    <a16:creationId xmlns:a16="http://schemas.microsoft.com/office/drawing/2014/main" id="{1A4A3D0F-469E-454E-B8EA-111AC862620D}"/>
                  </a:ext>
                </a:extLst>
              </p:cNvPr>
              <p:cNvSpPr/>
              <p:nvPr/>
            </p:nvSpPr>
            <p:spPr>
              <a:xfrm>
                <a:off x="139584" y="4076423"/>
                <a:ext cx="2198769" cy="1295400"/>
              </a:xfrm>
              <a:prstGeom prst="roundRect">
                <a:avLst>
                  <a:gd name="adj" fmla="val 4902"/>
                </a:avLst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20" name="グループ化 19">
                <a:extLst>
                  <a:ext uri="{FF2B5EF4-FFF2-40B4-BE49-F238E27FC236}">
                    <a16:creationId xmlns:a16="http://schemas.microsoft.com/office/drawing/2014/main" id="{695FBAE2-9D92-4461-8564-E3071BCAD5E8}"/>
                  </a:ext>
                </a:extLst>
              </p:cNvPr>
              <p:cNvGrpSpPr/>
              <p:nvPr/>
            </p:nvGrpSpPr>
            <p:grpSpPr>
              <a:xfrm>
                <a:off x="166136" y="4098722"/>
                <a:ext cx="652370" cy="201600"/>
                <a:chOff x="169743" y="4105072"/>
                <a:chExt cx="652370" cy="201600"/>
              </a:xfrm>
            </p:grpSpPr>
            <p:pic>
              <p:nvPicPr>
                <p:cNvPr id="1032" name="図 1031">
                  <a:extLst>
                    <a:ext uri="{FF2B5EF4-FFF2-40B4-BE49-F238E27FC236}">
                      <a16:creationId xmlns:a16="http://schemas.microsoft.com/office/drawing/2014/main" id="{EF3705A2-D18B-446E-AB5A-CAE6333EEFE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169743" y="4105072"/>
                  <a:ext cx="652370" cy="201600"/>
                </a:xfrm>
                <a:prstGeom prst="rect">
                  <a:avLst/>
                </a:prstGeom>
              </p:spPr>
            </p:pic>
            <p:sp>
              <p:nvSpPr>
                <p:cNvPr id="74" name="正方形/長方形 73">
                  <a:extLst>
                    <a:ext uri="{FF2B5EF4-FFF2-40B4-BE49-F238E27FC236}">
                      <a16:creationId xmlns:a16="http://schemas.microsoft.com/office/drawing/2014/main" id="{BB72C473-BF9B-4FDA-82CE-B4EFFBA0B723}"/>
                    </a:ext>
                  </a:extLst>
                </p:cNvPr>
                <p:cNvSpPr/>
                <p:nvPr/>
              </p:nvSpPr>
              <p:spPr>
                <a:xfrm>
                  <a:off x="199500" y="4129167"/>
                  <a:ext cx="310356" cy="143217"/>
                </a:xfrm>
                <a:prstGeom prst="rect">
                  <a:avLst/>
                </a:prstGeom>
                <a:solidFill>
                  <a:schemeClr val="bg1">
                    <a:alpha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72000" rIns="0" bIns="54000" rtlCol="0" anchor="ctr"/>
                <a:lstStyle/>
                <a:p>
                  <a:pPr algn="ctr"/>
                  <a:r>
                    <a:rPr kumimoji="1" lang="ja-JP" altLang="en-US" sz="900" dirty="0">
                      <a:solidFill>
                        <a:schemeClr val="tx1"/>
                      </a:solidFill>
                      <a:latin typeface="UD Digi Kyokasho N-R" panose="02020400000000000000" pitchFamily="17" charset="-128"/>
                      <a:ea typeface="UD Digi Kyokasho N-R" panose="02020400000000000000" pitchFamily="17" charset="-128"/>
                    </a:rPr>
                    <a:t>実践</a:t>
                  </a:r>
                </a:p>
              </p:txBody>
            </p:sp>
          </p:grpSp>
        </p:grpSp>
        <p:grpSp>
          <p:nvGrpSpPr>
            <p:cNvPr id="23" name="グループ化 22">
              <a:extLst>
                <a:ext uri="{FF2B5EF4-FFF2-40B4-BE49-F238E27FC236}">
                  <a16:creationId xmlns:a16="http://schemas.microsoft.com/office/drawing/2014/main" id="{6FFA4D51-3F64-47DF-B76B-E98AA38E9D29}"/>
                </a:ext>
              </a:extLst>
            </p:cNvPr>
            <p:cNvGrpSpPr/>
            <p:nvPr/>
          </p:nvGrpSpPr>
          <p:grpSpPr>
            <a:xfrm>
              <a:off x="139584" y="5474509"/>
              <a:ext cx="2198769" cy="1295400"/>
              <a:chOff x="139584" y="5474509"/>
              <a:chExt cx="2198769" cy="1295400"/>
            </a:xfrm>
          </p:grpSpPr>
          <p:sp>
            <p:nvSpPr>
              <p:cNvPr id="82" name="四角形: 角を丸くする 81">
                <a:extLst>
                  <a:ext uri="{FF2B5EF4-FFF2-40B4-BE49-F238E27FC236}">
                    <a16:creationId xmlns:a16="http://schemas.microsoft.com/office/drawing/2014/main" id="{8D5A6D2E-917D-48DB-86EB-82F96DEA69BE}"/>
                  </a:ext>
                </a:extLst>
              </p:cNvPr>
              <p:cNvSpPr/>
              <p:nvPr/>
            </p:nvSpPr>
            <p:spPr>
              <a:xfrm>
                <a:off x="139584" y="5474509"/>
                <a:ext cx="2198769" cy="1295400"/>
              </a:xfrm>
              <a:prstGeom prst="roundRect">
                <a:avLst>
                  <a:gd name="adj" fmla="val 4902"/>
                </a:avLst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9" name="グループ化 8">
                <a:extLst>
                  <a:ext uri="{FF2B5EF4-FFF2-40B4-BE49-F238E27FC236}">
                    <a16:creationId xmlns:a16="http://schemas.microsoft.com/office/drawing/2014/main" id="{DC3F6180-C4F5-4084-A35B-790A137DB0C9}"/>
                  </a:ext>
                </a:extLst>
              </p:cNvPr>
              <p:cNvGrpSpPr/>
              <p:nvPr/>
            </p:nvGrpSpPr>
            <p:grpSpPr>
              <a:xfrm>
                <a:off x="166136" y="5495630"/>
                <a:ext cx="650367" cy="198723"/>
                <a:chOff x="168482" y="5501980"/>
                <a:chExt cx="650367" cy="198723"/>
              </a:xfrm>
            </p:grpSpPr>
            <p:pic>
              <p:nvPicPr>
                <p:cNvPr id="70" name="図 69">
                  <a:extLst>
                    <a:ext uri="{FF2B5EF4-FFF2-40B4-BE49-F238E27FC236}">
                      <a16:creationId xmlns:a16="http://schemas.microsoft.com/office/drawing/2014/main" id="{111A2B49-6324-48FC-987A-53178CFDCA9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68482" y="5501980"/>
                  <a:ext cx="650367" cy="198723"/>
                </a:xfrm>
                <a:prstGeom prst="rect">
                  <a:avLst/>
                </a:prstGeom>
              </p:spPr>
            </p:pic>
            <p:sp>
              <p:nvSpPr>
                <p:cNvPr id="75" name="正方形/長方形 74">
                  <a:extLst>
                    <a:ext uri="{FF2B5EF4-FFF2-40B4-BE49-F238E27FC236}">
                      <a16:creationId xmlns:a16="http://schemas.microsoft.com/office/drawing/2014/main" id="{62F66802-C987-4025-926F-EFF44CB5922A}"/>
                    </a:ext>
                  </a:extLst>
                </p:cNvPr>
                <p:cNvSpPr/>
                <p:nvPr/>
              </p:nvSpPr>
              <p:spPr>
                <a:xfrm>
                  <a:off x="199500" y="5525171"/>
                  <a:ext cx="310356" cy="143217"/>
                </a:xfrm>
                <a:prstGeom prst="rect">
                  <a:avLst/>
                </a:prstGeom>
                <a:solidFill>
                  <a:schemeClr val="bg1">
                    <a:alpha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72000" rIns="0" bIns="54000" rtlCol="0" anchor="ctr"/>
                <a:lstStyle/>
                <a:p>
                  <a:pPr algn="ctr"/>
                  <a:r>
                    <a:rPr kumimoji="1" lang="ja-JP" altLang="en-US" sz="900" dirty="0">
                      <a:solidFill>
                        <a:schemeClr val="tx1"/>
                      </a:solidFill>
                      <a:latin typeface="UD Digi Kyokasho N-R" panose="02020400000000000000" pitchFamily="17" charset="-128"/>
                      <a:ea typeface="UD Digi Kyokasho N-R" panose="02020400000000000000" pitchFamily="17" charset="-128"/>
                    </a:rPr>
                    <a:t>省察</a:t>
                  </a:r>
                </a:p>
              </p:txBody>
            </p:sp>
          </p:grpSp>
        </p:grpSp>
      </p:grpSp>
      <p:grpSp>
        <p:nvGrpSpPr>
          <p:cNvPr id="1030" name="グループ化 1029">
            <a:extLst>
              <a:ext uri="{FF2B5EF4-FFF2-40B4-BE49-F238E27FC236}">
                <a16:creationId xmlns:a16="http://schemas.microsoft.com/office/drawing/2014/main" id="{AC18B0A0-93A9-4326-8B7B-FA78682B635F}"/>
              </a:ext>
            </a:extLst>
          </p:cNvPr>
          <p:cNvGrpSpPr/>
          <p:nvPr/>
        </p:nvGrpSpPr>
        <p:grpSpPr>
          <a:xfrm>
            <a:off x="6866971" y="204919"/>
            <a:ext cx="2888154" cy="560121"/>
            <a:chOff x="6866971" y="204919"/>
            <a:chExt cx="2888154" cy="560121"/>
          </a:xfrm>
        </p:grpSpPr>
        <p:sp>
          <p:nvSpPr>
            <p:cNvPr id="155" name="テキスト ボックス 154">
              <a:extLst>
                <a:ext uri="{FF2B5EF4-FFF2-40B4-BE49-F238E27FC236}">
                  <a16:creationId xmlns:a16="http://schemas.microsoft.com/office/drawing/2014/main" id="{20C29090-2F79-4F1F-B194-99F32C9E39EE}"/>
                </a:ext>
              </a:extLst>
            </p:cNvPr>
            <p:cNvSpPr txBox="1"/>
            <p:nvPr/>
          </p:nvSpPr>
          <p:spPr>
            <a:xfrm>
              <a:off x="6866971" y="331091"/>
              <a:ext cx="68765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dirty="0">
                  <a:latin typeface="UD Digi Kyokasho N-R" panose="02020400000000000000" pitchFamily="18" charset="-128"/>
                  <a:ea typeface="UD Digi Kyokasho N-R" panose="02020400000000000000" pitchFamily="18" charset="-128"/>
                </a:rPr>
                <a:t>氏名</a:t>
              </a:r>
            </a:p>
          </p:txBody>
        </p:sp>
        <p:sp>
          <p:nvSpPr>
            <p:cNvPr id="1029" name="四角形: 角を丸くする 1028">
              <a:extLst>
                <a:ext uri="{FF2B5EF4-FFF2-40B4-BE49-F238E27FC236}">
                  <a16:creationId xmlns:a16="http://schemas.microsoft.com/office/drawing/2014/main" id="{1F556D8A-DBB3-4DDE-ADE4-BBA264B294F3}"/>
                </a:ext>
              </a:extLst>
            </p:cNvPr>
            <p:cNvSpPr/>
            <p:nvPr/>
          </p:nvSpPr>
          <p:spPr>
            <a:xfrm>
              <a:off x="7422263" y="204919"/>
              <a:ext cx="2332862" cy="560121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B15B0841-C0F1-4D9A-BA38-E92E72BE1012}"/>
              </a:ext>
            </a:extLst>
          </p:cNvPr>
          <p:cNvGrpSpPr/>
          <p:nvPr/>
        </p:nvGrpSpPr>
        <p:grpSpPr>
          <a:xfrm>
            <a:off x="2375775" y="5463386"/>
            <a:ext cx="200981" cy="650365"/>
            <a:chOff x="2375775" y="5463386"/>
            <a:chExt cx="200981" cy="650365"/>
          </a:xfrm>
        </p:grpSpPr>
        <p:pic>
          <p:nvPicPr>
            <p:cNvPr id="58" name="図 57">
              <a:extLst>
                <a:ext uri="{FF2B5EF4-FFF2-40B4-BE49-F238E27FC236}">
                  <a16:creationId xmlns:a16="http://schemas.microsoft.com/office/drawing/2014/main" id="{B086E311-B4A3-4E74-B85D-664CBB852A1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 rot="5400000">
              <a:off x="2151083" y="5688078"/>
              <a:ext cx="650365" cy="200981"/>
            </a:xfrm>
            <a:prstGeom prst="rect">
              <a:avLst/>
            </a:prstGeom>
          </p:spPr>
        </p:pic>
        <p:sp>
          <p:nvSpPr>
            <p:cNvPr id="165" name="正方形/長方形 164">
              <a:extLst>
                <a:ext uri="{FF2B5EF4-FFF2-40B4-BE49-F238E27FC236}">
                  <a16:creationId xmlns:a16="http://schemas.microsoft.com/office/drawing/2014/main" id="{4E1CC9D6-8E07-4402-A914-0F93F09201BC}"/>
                </a:ext>
              </a:extLst>
            </p:cNvPr>
            <p:cNvSpPr/>
            <p:nvPr/>
          </p:nvSpPr>
          <p:spPr>
            <a:xfrm>
              <a:off x="2404875" y="5511112"/>
              <a:ext cx="138808" cy="316210"/>
            </a:xfrm>
            <a:prstGeom prst="rect">
              <a:avLst/>
            </a:prstGeom>
            <a:solidFill>
              <a:schemeClr val="bg1"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72000" rIns="0" bIns="54000" rtlCol="0" anchor="ctr"/>
            <a:lstStyle/>
            <a:p>
              <a:pPr algn="ctr"/>
              <a:r>
                <a:rPr kumimoji="1" lang="ja-JP" altLang="en-US" sz="900" dirty="0">
                  <a:solidFill>
                    <a:schemeClr val="tx1"/>
                  </a:solidFill>
                  <a:latin typeface="UD Digi Kyokasho N-R" panose="02020400000000000000" pitchFamily="17" charset="-128"/>
                  <a:ea typeface="UD Digi Kyokasho N-R" panose="02020400000000000000" pitchFamily="17" charset="-128"/>
                </a:rPr>
                <a:t>再考</a:t>
              </a:r>
            </a:p>
          </p:txBody>
        </p:sp>
      </p:grpSp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B07E728-634D-49DB-BD4C-352D1A09F66D}"/>
              </a:ext>
            </a:extLst>
          </p:cNvPr>
          <p:cNvGrpSpPr/>
          <p:nvPr/>
        </p:nvGrpSpPr>
        <p:grpSpPr>
          <a:xfrm>
            <a:off x="2611263" y="2666261"/>
            <a:ext cx="2198769" cy="4103648"/>
            <a:chOff x="2611263" y="2666261"/>
            <a:chExt cx="2198769" cy="4103648"/>
          </a:xfrm>
        </p:grpSpPr>
        <p:grpSp>
          <p:nvGrpSpPr>
            <p:cNvPr id="127" name="グループ化 126">
              <a:extLst>
                <a:ext uri="{FF2B5EF4-FFF2-40B4-BE49-F238E27FC236}">
                  <a16:creationId xmlns:a16="http://schemas.microsoft.com/office/drawing/2014/main" id="{BE04DEBE-D86E-40F3-9315-49871DA27EC1}"/>
                </a:ext>
              </a:extLst>
            </p:cNvPr>
            <p:cNvGrpSpPr/>
            <p:nvPr/>
          </p:nvGrpSpPr>
          <p:grpSpPr>
            <a:xfrm>
              <a:off x="2611263" y="5474509"/>
              <a:ext cx="2198769" cy="1295400"/>
              <a:chOff x="139584" y="2678337"/>
              <a:chExt cx="2198769" cy="1295400"/>
            </a:xfrm>
          </p:grpSpPr>
          <p:sp>
            <p:nvSpPr>
              <p:cNvPr id="128" name="四角形: 角を丸くする 127">
                <a:extLst>
                  <a:ext uri="{FF2B5EF4-FFF2-40B4-BE49-F238E27FC236}">
                    <a16:creationId xmlns:a16="http://schemas.microsoft.com/office/drawing/2014/main" id="{01AFC59C-AA0C-4AA9-A158-21AE5285B6C4}"/>
                  </a:ext>
                </a:extLst>
              </p:cNvPr>
              <p:cNvSpPr/>
              <p:nvPr/>
            </p:nvSpPr>
            <p:spPr>
              <a:xfrm>
                <a:off x="139584" y="2678337"/>
                <a:ext cx="2198769" cy="1295400"/>
              </a:xfrm>
              <a:prstGeom prst="roundRect">
                <a:avLst>
                  <a:gd name="adj" fmla="val 4902"/>
                </a:avLst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grpSp>
            <p:nvGrpSpPr>
              <p:cNvPr id="129" name="グループ化 128">
                <a:extLst>
                  <a:ext uri="{FF2B5EF4-FFF2-40B4-BE49-F238E27FC236}">
                    <a16:creationId xmlns:a16="http://schemas.microsoft.com/office/drawing/2014/main" id="{15AD233B-66DB-49C5-895A-66198B476290}"/>
                  </a:ext>
                </a:extLst>
              </p:cNvPr>
              <p:cNvGrpSpPr/>
              <p:nvPr/>
            </p:nvGrpSpPr>
            <p:grpSpPr>
              <a:xfrm>
                <a:off x="166136" y="2700117"/>
                <a:ext cx="650365" cy="200981"/>
                <a:chOff x="166136" y="2700117"/>
                <a:chExt cx="650365" cy="200981"/>
              </a:xfrm>
            </p:grpSpPr>
            <p:pic>
              <p:nvPicPr>
                <p:cNvPr id="130" name="図 129">
                  <a:extLst>
                    <a:ext uri="{FF2B5EF4-FFF2-40B4-BE49-F238E27FC236}">
                      <a16:creationId xmlns:a16="http://schemas.microsoft.com/office/drawing/2014/main" id="{5335D2E3-D632-4D75-A588-CE90D5F745D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166136" y="2700117"/>
                  <a:ext cx="650365" cy="200981"/>
                </a:xfrm>
                <a:prstGeom prst="rect">
                  <a:avLst/>
                </a:prstGeom>
              </p:spPr>
            </p:pic>
            <p:sp>
              <p:nvSpPr>
                <p:cNvPr id="131" name="正方形/長方形 130">
                  <a:extLst>
                    <a:ext uri="{FF2B5EF4-FFF2-40B4-BE49-F238E27FC236}">
                      <a16:creationId xmlns:a16="http://schemas.microsoft.com/office/drawing/2014/main" id="{1849A6C8-B439-489C-AA3A-01195D80C3C6}"/>
                    </a:ext>
                  </a:extLst>
                </p:cNvPr>
                <p:cNvSpPr/>
                <p:nvPr/>
              </p:nvSpPr>
              <p:spPr>
                <a:xfrm>
                  <a:off x="205094" y="2728379"/>
                  <a:ext cx="310356" cy="143217"/>
                </a:xfrm>
                <a:prstGeom prst="rect">
                  <a:avLst/>
                </a:prstGeom>
                <a:solidFill>
                  <a:schemeClr val="bg1">
                    <a:alpha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72000" rIns="0" bIns="54000" rtlCol="0" anchor="ctr"/>
                <a:lstStyle/>
                <a:p>
                  <a:pPr algn="ctr"/>
                  <a:r>
                    <a:rPr kumimoji="1" lang="ja-JP" altLang="en-US" sz="900" dirty="0">
                      <a:solidFill>
                        <a:schemeClr val="tx1"/>
                      </a:solidFill>
                      <a:latin typeface="UD Digi Kyokasho N-R" panose="02020400000000000000" pitchFamily="17" charset="-128"/>
                      <a:ea typeface="UD Digi Kyokasho N-R" panose="02020400000000000000" pitchFamily="17" charset="-128"/>
                    </a:rPr>
                    <a:t>立問</a:t>
                  </a:r>
                </a:p>
              </p:txBody>
            </p:sp>
          </p:grpSp>
        </p:grpSp>
        <p:grpSp>
          <p:nvGrpSpPr>
            <p:cNvPr id="132" name="グループ化 131">
              <a:extLst>
                <a:ext uri="{FF2B5EF4-FFF2-40B4-BE49-F238E27FC236}">
                  <a16:creationId xmlns:a16="http://schemas.microsoft.com/office/drawing/2014/main" id="{FC9BEDCB-E6C3-4C0B-A68A-0F0987411042}"/>
                </a:ext>
              </a:extLst>
            </p:cNvPr>
            <p:cNvGrpSpPr/>
            <p:nvPr/>
          </p:nvGrpSpPr>
          <p:grpSpPr>
            <a:xfrm>
              <a:off x="2611263" y="4076423"/>
              <a:ext cx="2198769" cy="1295400"/>
              <a:chOff x="139584" y="4076423"/>
              <a:chExt cx="2198769" cy="1295400"/>
            </a:xfrm>
          </p:grpSpPr>
          <p:sp>
            <p:nvSpPr>
              <p:cNvPr id="133" name="四角形: 角を丸くする 132">
                <a:extLst>
                  <a:ext uri="{FF2B5EF4-FFF2-40B4-BE49-F238E27FC236}">
                    <a16:creationId xmlns:a16="http://schemas.microsoft.com/office/drawing/2014/main" id="{DC8D75EE-C06F-4EDF-9953-7313A992FD7F}"/>
                  </a:ext>
                </a:extLst>
              </p:cNvPr>
              <p:cNvSpPr/>
              <p:nvPr/>
            </p:nvSpPr>
            <p:spPr>
              <a:xfrm>
                <a:off x="139584" y="4076423"/>
                <a:ext cx="2198769" cy="1295400"/>
              </a:xfrm>
              <a:prstGeom prst="roundRect">
                <a:avLst>
                  <a:gd name="adj" fmla="val 4902"/>
                </a:avLst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150" name="グループ化 149">
                <a:extLst>
                  <a:ext uri="{FF2B5EF4-FFF2-40B4-BE49-F238E27FC236}">
                    <a16:creationId xmlns:a16="http://schemas.microsoft.com/office/drawing/2014/main" id="{DCFAF938-886E-470E-88E8-BC83B23D9610}"/>
                  </a:ext>
                </a:extLst>
              </p:cNvPr>
              <p:cNvGrpSpPr/>
              <p:nvPr/>
            </p:nvGrpSpPr>
            <p:grpSpPr>
              <a:xfrm>
                <a:off x="166136" y="4098722"/>
                <a:ext cx="652370" cy="201600"/>
                <a:chOff x="169743" y="4105072"/>
                <a:chExt cx="652370" cy="201600"/>
              </a:xfrm>
            </p:grpSpPr>
            <p:pic>
              <p:nvPicPr>
                <p:cNvPr id="153" name="図 152">
                  <a:extLst>
                    <a:ext uri="{FF2B5EF4-FFF2-40B4-BE49-F238E27FC236}">
                      <a16:creationId xmlns:a16="http://schemas.microsoft.com/office/drawing/2014/main" id="{C18EC73A-FF0A-43B8-8CB8-74F58308375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169743" y="4105072"/>
                  <a:ext cx="652370" cy="201600"/>
                </a:xfrm>
                <a:prstGeom prst="rect">
                  <a:avLst/>
                </a:prstGeom>
              </p:spPr>
            </p:pic>
            <p:sp>
              <p:nvSpPr>
                <p:cNvPr id="156" name="正方形/長方形 155">
                  <a:extLst>
                    <a:ext uri="{FF2B5EF4-FFF2-40B4-BE49-F238E27FC236}">
                      <a16:creationId xmlns:a16="http://schemas.microsoft.com/office/drawing/2014/main" id="{9FB56580-985A-48C8-AAFB-8A299697711B}"/>
                    </a:ext>
                  </a:extLst>
                </p:cNvPr>
                <p:cNvSpPr/>
                <p:nvPr/>
              </p:nvSpPr>
              <p:spPr>
                <a:xfrm>
                  <a:off x="199500" y="4129167"/>
                  <a:ext cx="310356" cy="143217"/>
                </a:xfrm>
                <a:prstGeom prst="rect">
                  <a:avLst/>
                </a:prstGeom>
                <a:solidFill>
                  <a:schemeClr val="bg1">
                    <a:alpha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72000" rIns="0" bIns="54000" rtlCol="0" anchor="ctr"/>
                <a:lstStyle/>
                <a:p>
                  <a:pPr algn="ctr"/>
                  <a:r>
                    <a:rPr kumimoji="1" lang="ja-JP" altLang="en-US" sz="900" dirty="0">
                      <a:solidFill>
                        <a:schemeClr val="tx1"/>
                      </a:solidFill>
                      <a:latin typeface="UD Digi Kyokasho N-R" panose="02020400000000000000" pitchFamily="17" charset="-128"/>
                      <a:ea typeface="UD Digi Kyokasho N-R" panose="02020400000000000000" pitchFamily="17" charset="-128"/>
                    </a:rPr>
                    <a:t>実践</a:t>
                  </a:r>
                </a:p>
              </p:txBody>
            </p:sp>
          </p:grpSp>
        </p:grpSp>
        <p:grpSp>
          <p:nvGrpSpPr>
            <p:cNvPr id="157" name="グループ化 156">
              <a:extLst>
                <a:ext uri="{FF2B5EF4-FFF2-40B4-BE49-F238E27FC236}">
                  <a16:creationId xmlns:a16="http://schemas.microsoft.com/office/drawing/2014/main" id="{30797CDB-248B-4599-A24B-FE1CBBF37008}"/>
                </a:ext>
              </a:extLst>
            </p:cNvPr>
            <p:cNvGrpSpPr/>
            <p:nvPr/>
          </p:nvGrpSpPr>
          <p:grpSpPr>
            <a:xfrm>
              <a:off x="2611263" y="2666261"/>
              <a:ext cx="2198769" cy="1295400"/>
              <a:chOff x="139584" y="5474509"/>
              <a:chExt cx="2198769" cy="1295400"/>
            </a:xfrm>
          </p:grpSpPr>
          <p:sp>
            <p:nvSpPr>
              <p:cNvPr id="158" name="四角形: 角を丸くする 157">
                <a:extLst>
                  <a:ext uri="{FF2B5EF4-FFF2-40B4-BE49-F238E27FC236}">
                    <a16:creationId xmlns:a16="http://schemas.microsoft.com/office/drawing/2014/main" id="{018FF718-D69F-4317-B35F-FBB424A11781}"/>
                  </a:ext>
                </a:extLst>
              </p:cNvPr>
              <p:cNvSpPr/>
              <p:nvPr/>
            </p:nvSpPr>
            <p:spPr>
              <a:xfrm>
                <a:off x="139584" y="5474509"/>
                <a:ext cx="2198769" cy="1295400"/>
              </a:xfrm>
              <a:prstGeom prst="roundRect">
                <a:avLst>
                  <a:gd name="adj" fmla="val 4902"/>
                </a:avLst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164" name="グループ化 163">
                <a:extLst>
                  <a:ext uri="{FF2B5EF4-FFF2-40B4-BE49-F238E27FC236}">
                    <a16:creationId xmlns:a16="http://schemas.microsoft.com/office/drawing/2014/main" id="{381E3B2B-BDD9-49CB-BAD2-A98365FE31AC}"/>
                  </a:ext>
                </a:extLst>
              </p:cNvPr>
              <p:cNvGrpSpPr/>
              <p:nvPr/>
            </p:nvGrpSpPr>
            <p:grpSpPr>
              <a:xfrm>
                <a:off x="166136" y="5495630"/>
                <a:ext cx="650367" cy="198723"/>
                <a:chOff x="168482" y="5501980"/>
                <a:chExt cx="650367" cy="198723"/>
              </a:xfrm>
            </p:grpSpPr>
            <p:pic>
              <p:nvPicPr>
                <p:cNvPr id="166" name="図 165">
                  <a:extLst>
                    <a:ext uri="{FF2B5EF4-FFF2-40B4-BE49-F238E27FC236}">
                      <a16:creationId xmlns:a16="http://schemas.microsoft.com/office/drawing/2014/main" id="{9DBF6783-92E5-4784-A047-1196DF61C55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68482" y="5501980"/>
                  <a:ext cx="650367" cy="198723"/>
                </a:xfrm>
                <a:prstGeom prst="rect">
                  <a:avLst/>
                </a:prstGeom>
              </p:spPr>
            </p:pic>
            <p:sp>
              <p:nvSpPr>
                <p:cNvPr id="173" name="正方形/長方形 172">
                  <a:extLst>
                    <a:ext uri="{FF2B5EF4-FFF2-40B4-BE49-F238E27FC236}">
                      <a16:creationId xmlns:a16="http://schemas.microsoft.com/office/drawing/2014/main" id="{3EC54D9E-5E5C-4DCE-8742-9800DC3733ED}"/>
                    </a:ext>
                  </a:extLst>
                </p:cNvPr>
                <p:cNvSpPr/>
                <p:nvPr/>
              </p:nvSpPr>
              <p:spPr>
                <a:xfrm>
                  <a:off x="199500" y="5525171"/>
                  <a:ext cx="310356" cy="143217"/>
                </a:xfrm>
                <a:prstGeom prst="rect">
                  <a:avLst/>
                </a:prstGeom>
                <a:solidFill>
                  <a:schemeClr val="bg1">
                    <a:alpha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72000" rIns="0" bIns="54000" rtlCol="0" anchor="ctr"/>
                <a:lstStyle/>
                <a:p>
                  <a:pPr algn="ctr"/>
                  <a:r>
                    <a:rPr kumimoji="1" lang="ja-JP" altLang="en-US" sz="900" dirty="0">
                      <a:solidFill>
                        <a:schemeClr val="tx1"/>
                      </a:solidFill>
                      <a:latin typeface="UD Digi Kyokasho N-R" panose="02020400000000000000" pitchFamily="17" charset="-128"/>
                      <a:ea typeface="UD Digi Kyokasho N-R" panose="02020400000000000000" pitchFamily="17" charset="-128"/>
                    </a:rPr>
                    <a:t>省察</a:t>
                  </a:r>
                </a:p>
              </p:txBody>
            </p:sp>
          </p:grpSp>
        </p:grpSp>
      </p:grpSp>
      <p:grpSp>
        <p:nvGrpSpPr>
          <p:cNvPr id="31" name="グループ化 30">
            <a:extLst>
              <a:ext uri="{FF2B5EF4-FFF2-40B4-BE49-F238E27FC236}">
                <a16:creationId xmlns:a16="http://schemas.microsoft.com/office/drawing/2014/main" id="{174633DE-06D4-4141-8A7D-59187B33C817}"/>
              </a:ext>
            </a:extLst>
          </p:cNvPr>
          <p:cNvGrpSpPr/>
          <p:nvPr/>
        </p:nvGrpSpPr>
        <p:grpSpPr>
          <a:xfrm>
            <a:off x="5082942" y="2666261"/>
            <a:ext cx="2198769" cy="4103648"/>
            <a:chOff x="5082942" y="2666261"/>
            <a:chExt cx="2198769" cy="4103648"/>
          </a:xfrm>
        </p:grpSpPr>
        <p:grpSp>
          <p:nvGrpSpPr>
            <p:cNvPr id="174" name="グループ化 173">
              <a:extLst>
                <a:ext uri="{FF2B5EF4-FFF2-40B4-BE49-F238E27FC236}">
                  <a16:creationId xmlns:a16="http://schemas.microsoft.com/office/drawing/2014/main" id="{CBD607E6-D2DA-4EDD-9E7A-9DE9E4086F71}"/>
                </a:ext>
              </a:extLst>
            </p:cNvPr>
            <p:cNvGrpSpPr/>
            <p:nvPr/>
          </p:nvGrpSpPr>
          <p:grpSpPr>
            <a:xfrm>
              <a:off x="5082942" y="2666261"/>
              <a:ext cx="2198769" cy="1295400"/>
              <a:chOff x="139584" y="2678337"/>
              <a:chExt cx="2198769" cy="1295400"/>
            </a:xfrm>
          </p:grpSpPr>
          <p:sp>
            <p:nvSpPr>
              <p:cNvPr id="175" name="四角形: 角を丸くする 174">
                <a:extLst>
                  <a:ext uri="{FF2B5EF4-FFF2-40B4-BE49-F238E27FC236}">
                    <a16:creationId xmlns:a16="http://schemas.microsoft.com/office/drawing/2014/main" id="{361D8B2C-EAD4-4C2E-B3A7-F912ECF7FC48}"/>
                  </a:ext>
                </a:extLst>
              </p:cNvPr>
              <p:cNvSpPr/>
              <p:nvPr/>
            </p:nvSpPr>
            <p:spPr>
              <a:xfrm>
                <a:off x="139584" y="2678337"/>
                <a:ext cx="2198769" cy="1295400"/>
              </a:xfrm>
              <a:prstGeom prst="roundRect">
                <a:avLst>
                  <a:gd name="adj" fmla="val 4902"/>
                </a:avLst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176" name="グループ化 175">
                <a:extLst>
                  <a:ext uri="{FF2B5EF4-FFF2-40B4-BE49-F238E27FC236}">
                    <a16:creationId xmlns:a16="http://schemas.microsoft.com/office/drawing/2014/main" id="{5982D605-800A-4983-BC58-2A6726CF733C}"/>
                  </a:ext>
                </a:extLst>
              </p:cNvPr>
              <p:cNvGrpSpPr/>
              <p:nvPr/>
            </p:nvGrpSpPr>
            <p:grpSpPr>
              <a:xfrm>
                <a:off x="166136" y="2700117"/>
                <a:ext cx="650365" cy="200981"/>
                <a:chOff x="166136" y="2700117"/>
                <a:chExt cx="650365" cy="200981"/>
              </a:xfrm>
            </p:grpSpPr>
            <p:pic>
              <p:nvPicPr>
                <p:cNvPr id="177" name="図 176">
                  <a:extLst>
                    <a:ext uri="{FF2B5EF4-FFF2-40B4-BE49-F238E27FC236}">
                      <a16:creationId xmlns:a16="http://schemas.microsoft.com/office/drawing/2014/main" id="{B4584C64-7BD5-42C5-B125-9A3FDAEE2DC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166136" y="2700117"/>
                  <a:ext cx="650365" cy="200981"/>
                </a:xfrm>
                <a:prstGeom prst="rect">
                  <a:avLst/>
                </a:prstGeom>
              </p:spPr>
            </p:pic>
            <p:sp>
              <p:nvSpPr>
                <p:cNvPr id="178" name="正方形/長方形 177">
                  <a:extLst>
                    <a:ext uri="{FF2B5EF4-FFF2-40B4-BE49-F238E27FC236}">
                      <a16:creationId xmlns:a16="http://schemas.microsoft.com/office/drawing/2014/main" id="{D9EFBC2F-300E-4C94-84FC-CDF95716AC19}"/>
                    </a:ext>
                  </a:extLst>
                </p:cNvPr>
                <p:cNvSpPr/>
                <p:nvPr/>
              </p:nvSpPr>
              <p:spPr>
                <a:xfrm>
                  <a:off x="205094" y="2728379"/>
                  <a:ext cx="310356" cy="143217"/>
                </a:xfrm>
                <a:prstGeom prst="rect">
                  <a:avLst/>
                </a:prstGeom>
                <a:solidFill>
                  <a:schemeClr val="bg1">
                    <a:alpha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72000" rIns="0" bIns="54000" rtlCol="0" anchor="ctr"/>
                <a:lstStyle/>
                <a:p>
                  <a:pPr algn="ctr"/>
                  <a:r>
                    <a:rPr kumimoji="1" lang="ja-JP" altLang="en-US" sz="900" dirty="0">
                      <a:solidFill>
                        <a:schemeClr val="tx1"/>
                      </a:solidFill>
                      <a:latin typeface="UD Digi Kyokasho N-R" panose="02020400000000000000" pitchFamily="17" charset="-128"/>
                      <a:ea typeface="UD Digi Kyokasho N-R" panose="02020400000000000000" pitchFamily="17" charset="-128"/>
                    </a:rPr>
                    <a:t>立問</a:t>
                  </a:r>
                </a:p>
              </p:txBody>
            </p:sp>
          </p:grpSp>
        </p:grpSp>
        <p:grpSp>
          <p:nvGrpSpPr>
            <p:cNvPr id="179" name="グループ化 178">
              <a:extLst>
                <a:ext uri="{FF2B5EF4-FFF2-40B4-BE49-F238E27FC236}">
                  <a16:creationId xmlns:a16="http://schemas.microsoft.com/office/drawing/2014/main" id="{B47A8C57-1C7C-4F74-9E39-9003986DD89C}"/>
                </a:ext>
              </a:extLst>
            </p:cNvPr>
            <p:cNvGrpSpPr/>
            <p:nvPr/>
          </p:nvGrpSpPr>
          <p:grpSpPr>
            <a:xfrm>
              <a:off x="5082942" y="4076423"/>
              <a:ext cx="2198769" cy="1295400"/>
              <a:chOff x="139584" y="4076423"/>
              <a:chExt cx="2198769" cy="1295400"/>
            </a:xfrm>
          </p:grpSpPr>
          <p:sp>
            <p:nvSpPr>
              <p:cNvPr id="180" name="四角形: 角を丸くする 179">
                <a:extLst>
                  <a:ext uri="{FF2B5EF4-FFF2-40B4-BE49-F238E27FC236}">
                    <a16:creationId xmlns:a16="http://schemas.microsoft.com/office/drawing/2014/main" id="{F71D41E1-90F4-4990-BBC8-93AA22CE5221}"/>
                  </a:ext>
                </a:extLst>
              </p:cNvPr>
              <p:cNvSpPr/>
              <p:nvPr/>
            </p:nvSpPr>
            <p:spPr>
              <a:xfrm>
                <a:off x="139584" y="4076423"/>
                <a:ext cx="2198769" cy="1295400"/>
              </a:xfrm>
              <a:prstGeom prst="roundRect">
                <a:avLst>
                  <a:gd name="adj" fmla="val 4902"/>
                </a:avLst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181" name="グループ化 180">
                <a:extLst>
                  <a:ext uri="{FF2B5EF4-FFF2-40B4-BE49-F238E27FC236}">
                    <a16:creationId xmlns:a16="http://schemas.microsoft.com/office/drawing/2014/main" id="{A5DEBE32-6D22-481A-8531-61D8E1F23D1F}"/>
                  </a:ext>
                </a:extLst>
              </p:cNvPr>
              <p:cNvGrpSpPr/>
              <p:nvPr/>
            </p:nvGrpSpPr>
            <p:grpSpPr>
              <a:xfrm>
                <a:off x="166136" y="4098722"/>
                <a:ext cx="652370" cy="201600"/>
                <a:chOff x="169743" y="4105072"/>
                <a:chExt cx="652370" cy="201600"/>
              </a:xfrm>
            </p:grpSpPr>
            <p:pic>
              <p:nvPicPr>
                <p:cNvPr id="182" name="図 181">
                  <a:extLst>
                    <a:ext uri="{FF2B5EF4-FFF2-40B4-BE49-F238E27FC236}">
                      <a16:creationId xmlns:a16="http://schemas.microsoft.com/office/drawing/2014/main" id="{4830328D-5D87-4B6F-8251-B4516FD3DFE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169743" y="4105072"/>
                  <a:ext cx="652370" cy="201600"/>
                </a:xfrm>
                <a:prstGeom prst="rect">
                  <a:avLst/>
                </a:prstGeom>
              </p:spPr>
            </p:pic>
            <p:sp>
              <p:nvSpPr>
                <p:cNvPr id="183" name="正方形/長方形 182">
                  <a:extLst>
                    <a:ext uri="{FF2B5EF4-FFF2-40B4-BE49-F238E27FC236}">
                      <a16:creationId xmlns:a16="http://schemas.microsoft.com/office/drawing/2014/main" id="{730CC85B-A9A0-4180-AE30-6F4A10334A9D}"/>
                    </a:ext>
                  </a:extLst>
                </p:cNvPr>
                <p:cNvSpPr/>
                <p:nvPr/>
              </p:nvSpPr>
              <p:spPr>
                <a:xfrm>
                  <a:off x="199500" y="4129167"/>
                  <a:ext cx="310356" cy="143217"/>
                </a:xfrm>
                <a:prstGeom prst="rect">
                  <a:avLst/>
                </a:prstGeom>
                <a:solidFill>
                  <a:schemeClr val="bg1">
                    <a:alpha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72000" rIns="0" bIns="54000" rtlCol="0" anchor="ctr"/>
                <a:lstStyle/>
                <a:p>
                  <a:pPr algn="ctr"/>
                  <a:r>
                    <a:rPr kumimoji="1" lang="ja-JP" altLang="en-US" sz="900" dirty="0">
                      <a:solidFill>
                        <a:schemeClr val="tx1"/>
                      </a:solidFill>
                      <a:latin typeface="UD Digi Kyokasho N-R" panose="02020400000000000000" pitchFamily="17" charset="-128"/>
                      <a:ea typeface="UD Digi Kyokasho N-R" panose="02020400000000000000" pitchFamily="17" charset="-128"/>
                    </a:rPr>
                    <a:t>実践</a:t>
                  </a:r>
                </a:p>
              </p:txBody>
            </p:sp>
          </p:grpSp>
        </p:grpSp>
        <p:grpSp>
          <p:nvGrpSpPr>
            <p:cNvPr id="184" name="グループ化 183">
              <a:extLst>
                <a:ext uri="{FF2B5EF4-FFF2-40B4-BE49-F238E27FC236}">
                  <a16:creationId xmlns:a16="http://schemas.microsoft.com/office/drawing/2014/main" id="{59291EF9-5C08-4960-A218-05EF6F8BEC24}"/>
                </a:ext>
              </a:extLst>
            </p:cNvPr>
            <p:cNvGrpSpPr/>
            <p:nvPr/>
          </p:nvGrpSpPr>
          <p:grpSpPr>
            <a:xfrm>
              <a:off x="5082942" y="5474509"/>
              <a:ext cx="2198769" cy="1295400"/>
              <a:chOff x="139584" y="5474509"/>
              <a:chExt cx="2198769" cy="1295400"/>
            </a:xfrm>
          </p:grpSpPr>
          <p:sp>
            <p:nvSpPr>
              <p:cNvPr id="185" name="四角形: 角を丸くする 184">
                <a:extLst>
                  <a:ext uri="{FF2B5EF4-FFF2-40B4-BE49-F238E27FC236}">
                    <a16:creationId xmlns:a16="http://schemas.microsoft.com/office/drawing/2014/main" id="{B547F955-47E6-4FD8-BC57-52E58E6F5370}"/>
                  </a:ext>
                </a:extLst>
              </p:cNvPr>
              <p:cNvSpPr/>
              <p:nvPr/>
            </p:nvSpPr>
            <p:spPr>
              <a:xfrm>
                <a:off x="139584" y="5474509"/>
                <a:ext cx="2198769" cy="1295400"/>
              </a:xfrm>
              <a:prstGeom prst="roundRect">
                <a:avLst>
                  <a:gd name="adj" fmla="val 4902"/>
                </a:avLst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186" name="グループ化 185">
                <a:extLst>
                  <a:ext uri="{FF2B5EF4-FFF2-40B4-BE49-F238E27FC236}">
                    <a16:creationId xmlns:a16="http://schemas.microsoft.com/office/drawing/2014/main" id="{4085BDB5-A524-44BB-85DD-CF6238AB44F6}"/>
                  </a:ext>
                </a:extLst>
              </p:cNvPr>
              <p:cNvGrpSpPr/>
              <p:nvPr/>
            </p:nvGrpSpPr>
            <p:grpSpPr>
              <a:xfrm>
                <a:off x="166136" y="5495630"/>
                <a:ext cx="650367" cy="198723"/>
                <a:chOff x="168482" y="5501980"/>
                <a:chExt cx="650367" cy="198723"/>
              </a:xfrm>
            </p:grpSpPr>
            <p:pic>
              <p:nvPicPr>
                <p:cNvPr id="187" name="図 186">
                  <a:extLst>
                    <a:ext uri="{FF2B5EF4-FFF2-40B4-BE49-F238E27FC236}">
                      <a16:creationId xmlns:a16="http://schemas.microsoft.com/office/drawing/2014/main" id="{E9CF2DC2-A3FE-4F17-8A12-2CCD2EAB525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68482" y="5501980"/>
                  <a:ext cx="650367" cy="198723"/>
                </a:xfrm>
                <a:prstGeom prst="rect">
                  <a:avLst/>
                </a:prstGeom>
              </p:spPr>
            </p:pic>
            <p:sp>
              <p:nvSpPr>
                <p:cNvPr id="188" name="正方形/長方形 187">
                  <a:extLst>
                    <a:ext uri="{FF2B5EF4-FFF2-40B4-BE49-F238E27FC236}">
                      <a16:creationId xmlns:a16="http://schemas.microsoft.com/office/drawing/2014/main" id="{813ABA4C-56F8-45D4-8C8C-920DE7FBD96B}"/>
                    </a:ext>
                  </a:extLst>
                </p:cNvPr>
                <p:cNvSpPr/>
                <p:nvPr/>
              </p:nvSpPr>
              <p:spPr>
                <a:xfrm>
                  <a:off x="199500" y="5525171"/>
                  <a:ext cx="310356" cy="143217"/>
                </a:xfrm>
                <a:prstGeom prst="rect">
                  <a:avLst/>
                </a:prstGeom>
                <a:solidFill>
                  <a:schemeClr val="bg1">
                    <a:alpha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72000" rIns="0" bIns="54000" rtlCol="0" anchor="ctr"/>
                <a:lstStyle/>
                <a:p>
                  <a:pPr algn="ctr"/>
                  <a:r>
                    <a:rPr kumimoji="1" lang="ja-JP" altLang="en-US" sz="900" dirty="0">
                      <a:solidFill>
                        <a:schemeClr val="tx1"/>
                      </a:solidFill>
                      <a:latin typeface="UD Digi Kyokasho N-R" panose="02020400000000000000" pitchFamily="17" charset="-128"/>
                      <a:ea typeface="UD Digi Kyokasho N-R" panose="02020400000000000000" pitchFamily="17" charset="-128"/>
                    </a:rPr>
                    <a:t>省察</a:t>
                  </a:r>
                </a:p>
              </p:txBody>
            </p:sp>
          </p:grpSp>
        </p:grpSp>
      </p:grpSp>
      <p:grpSp>
        <p:nvGrpSpPr>
          <p:cNvPr id="32" name="グループ化 31">
            <a:extLst>
              <a:ext uri="{FF2B5EF4-FFF2-40B4-BE49-F238E27FC236}">
                <a16:creationId xmlns:a16="http://schemas.microsoft.com/office/drawing/2014/main" id="{B7DFCCA2-886B-4D1C-ACF2-945B64F2D177}"/>
              </a:ext>
            </a:extLst>
          </p:cNvPr>
          <p:cNvGrpSpPr/>
          <p:nvPr/>
        </p:nvGrpSpPr>
        <p:grpSpPr>
          <a:xfrm>
            <a:off x="7554621" y="2666261"/>
            <a:ext cx="2198769" cy="4103648"/>
            <a:chOff x="7554621" y="2666261"/>
            <a:chExt cx="2198769" cy="4103648"/>
          </a:xfrm>
        </p:grpSpPr>
        <p:grpSp>
          <p:nvGrpSpPr>
            <p:cNvPr id="189" name="グループ化 188">
              <a:extLst>
                <a:ext uri="{FF2B5EF4-FFF2-40B4-BE49-F238E27FC236}">
                  <a16:creationId xmlns:a16="http://schemas.microsoft.com/office/drawing/2014/main" id="{2E5DB8C8-6D96-4FDA-A938-CAB100B4442D}"/>
                </a:ext>
              </a:extLst>
            </p:cNvPr>
            <p:cNvGrpSpPr/>
            <p:nvPr/>
          </p:nvGrpSpPr>
          <p:grpSpPr>
            <a:xfrm>
              <a:off x="7554621" y="5474509"/>
              <a:ext cx="2198769" cy="1295400"/>
              <a:chOff x="139584" y="2678337"/>
              <a:chExt cx="2198769" cy="1295400"/>
            </a:xfrm>
          </p:grpSpPr>
          <p:sp>
            <p:nvSpPr>
              <p:cNvPr id="190" name="四角形: 角を丸くする 189">
                <a:extLst>
                  <a:ext uri="{FF2B5EF4-FFF2-40B4-BE49-F238E27FC236}">
                    <a16:creationId xmlns:a16="http://schemas.microsoft.com/office/drawing/2014/main" id="{B31FB24A-5765-402C-9097-F6C9187A38CC}"/>
                  </a:ext>
                </a:extLst>
              </p:cNvPr>
              <p:cNvSpPr/>
              <p:nvPr/>
            </p:nvSpPr>
            <p:spPr>
              <a:xfrm>
                <a:off x="139584" y="2678337"/>
                <a:ext cx="2198769" cy="1295400"/>
              </a:xfrm>
              <a:prstGeom prst="roundRect">
                <a:avLst>
                  <a:gd name="adj" fmla="val 4902"/>
                </a:avLst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191" name="グループ化 190">
                <a:extLst>
                  <a:ext uri="{FF2B5EF4-FFF2-40B4-BE49-F238E27FC236}">
                    <a16:creationId xmlns:a16="http://schemas.microsoft.com/office/drawing/2014/main" id="{D1E4D9C2-E17C-44F8-98FC-E5779702A521}"/>
                  </a:ext>
                </a:extLst>
              </p:cNvPr>
              <p:cNvGrpSpPr/>
              <p:nvPr/>
            </p:nvGrpSpPr>
            <p:grpSpPr>
              <a:xfrm>
                <a:off x="166136" y="2700117"/>
                <a:ext cx="650365" cy="200981"/>
                <a:chOff x="166136" y="2700117"/>
                <a:chExt cx="650365" cy="200981"/>
              </a:xfrm>
            </p:grpSpPr>
            <p:pic>
              <p:nvPicPr>
                <p:cNvPr id="192" name="図 191">
                  <a:extLst>
                    <a:ext uri="{FF2B5EF4-FFF2-40B4-BE49-F238E27FC236}">
                      <a16:creationId xmlns:a16="http://schemas.microsoft.com/office/drawing/2014/main" id="{6D74CBA9-4E0F-4CCB-A6D5-C45C5CC6933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166136" y="2700117"/>
                  <a:ext cx="650365" cy="200981"/>
                </a:xfrm>
                <a:prstGeom prst="rect">
                  <a:avLst/>
                </a:prstGeom>
              </p:spPr>
            </p:pic>
            <p:sp>
              <p:nvSpPr>
                <p:cNvPr id="193" name="正方形/長方形 192">
                  <a:extLst>
                    <a:ext uri="{FF2B5EF4-FFF2-40B4-BE49-F238E27FC236}">
                      <a16:creationId xmlns:a16="http://schemas.microsoft.com/office/drawing/2014/main" id="{78226E11-BED5-4BCB-81DD-5A36EC104387}"/>
                    </a:ext>
                  </a:extLst>
                </p:cNvPr>
                <p:cNvSpPr/>
                <p:nvPr/>
              </p:nvSpPr>
              <p:spPr>
                <a:xfrm>
                  <a:off x="205094" y="2728379"/>
                  <a:ext cx="310356" cy="143217"/>
                </a:xfrm>
                <a:prstGeom prst="rect">
                  <a:avLst/>
                </a:prstGeom>
                <a:solidFill>
                  <a:schemeClr val="bg1">
                    <a:alpha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72000" rIns="0" bIns="54000" rtlCol="0" anchor="ctr"/>
                <a:lstStyle/>
                <a:p>
                  <a:pPr algn="ctr"/>
                  <a:r>
                    <a:rPr kumimoji="1" lang="ja-JP" altLang="en-US" sz="900" dirty="0">
                      <a:solidFill>
                        <a:schemeClr val="tx1"/>
                      </a:solidFill>
                      <a:latin typeface="UD Digi Kyokasho N-R" panose="02020400000000000000" pitchFamily="17" charset="-128"/>
                      <a:ea typeface="UD Digi Kyokasho N-R" panose="02020400000000000000" pitchFamily="17" charset="-128"/>
                    </a:rPr>
                    <a:t>立問</a:t>
                  </a:r>
                </a:p>
              </p:txBody>
            </p:sp>
          </p:grpSp>
        </p:grpSp>
        <p:grpSp>
          <p:nvGrpSpPr>
            <p:cNvPr id="194" name="グループ化 193">
              <a:extLst>
                <a:ext uri="{FF2B5EF4-FFF2-40B4-BE49-F238E27FC236}">
                  <a16:creationId xmlns:a16="http://schemas.microsoft.com/office/drawing/2014/main" id="{04D1C630-E42C-4325-B546-ACB273AA9B81}"/>
                </a:ext>
              </a:extLst>
            </p:cNvPr>
            <p:cNvGrpSpPr/>
            <p:nvPr/>
          </p:nvGrpSpPr>
          <p:grpSpPr>
            <a:xfrm>
              <a:off x="7554621" y="4076423"/>
              <a:ext cx="2198769" cy="1295400"/>
              <a:chOff x="139584" y="4076423"/>
              <a:chExt cx="2198769" cy="1295400"/>
            </a:xfrm>
          </p:grpSpPr>
          <p:sp>
            <p:nvSpPr>
              <p:cNvPr id="195" name="四角形: 角を丸くする 194">
                <a:extLst>
                  <a:ext uri="{FF2B5EF4-FFF2-40B4-BE49-F238E27FC236}">
                    <a16:creationId xmlns:a16="http://schemas.microsoft.com/office/drawing/2014/main" id="{A50AE0FC-892A-48DE-9207-2568415A0F52}"/>
                  </a:ext>
                </a:extLst>
              </p:cNvPr>
              <p:cNvSpPr/>
              <p:nvPr/>
            </p:nvSpPr>
            <p:spPr>
              <a:xfrm>
                <a:off x="139584" y="4076423"/>
                <a:ext cx="2198769" cy="1295400"/>
              </a:xfrm>
              <a:prstGeom prst="roundRect">
                <a:avLst>
                  <a:gd name="adj" fmla="val 4902"/>
                </a:avLst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196" name="グループ化 195">
                <a:extLst>
                  <a:ext uri="{FF2B5EF4-FFF2-40B4-BE49-F238E27FC236}">
                    <a16:creationId xmlns:a16="http://schemas.microsoft.com/office/drawing/2014/main" id="{4929F73C-A754-4794-A890-F0FED9505457}"/>
                  </a:ext>
                </a:extLst>
              </p:cNvPr>
              <p:cNvGrpSpPr/>
              <p:nvPr/>
            </p:nvGrpSpPr>
            <p:grpSpPr>
              <a:xfrm>
                <a:off x="166136" y="4098722"/>
                <a:ext cx="652370" cy="201600"/>
                <a:chOff x="169743" y="4105072"/>
                <a:chExt cx="652370" cy="201600"/>
              </a:xfrm>
            </p:grpSpPr>
            <p:pic>
              <p:nvPicPr>
                <p:cNvPr id="197" name="図 196">
                  <a:extLst>
                    <a:ext uri="{FF2B5EF4-FFF2-40B4-BE49-F238E27FC236}">
                      <a16:creationId xmlns:a16="http://schemas.microsoft.com/office/drawing/2014/main" id="{30AF3F35-D344-49EC-A601-805C850DE7A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169743" y="4105072"/>
                  <a:ext cx="652370" cy="201600"/>
                </a:xfrm>
                <a:prstGeom prst="rect">
                  <a:avLst/>
                </a:prstGeom>
              </p:spPr>
            </p:pic>
            <p:sp>
              <p:nvSpPr>
                <p:cNvPr id="198" name="正方形/長方形 197">
                  <a:extLst>
                    <a:ext uri="{FF2B5EF4-FFF2-40B4-BE49-F238E27FC236}">
                      <a16:creationId xmlns:a16="http://schemas.microsoft.com/office/drawing/2014/main" id="{0B39AE44-E624-4D13-B383-DD4ECB5B9145}"/>
                    </a:ext>
                  </a:extLst>
                </p:cNvPr>
                <p:cNvSpPr/>
                <p:nvPr/>
              </p:nvSpPr>
              <p:spPr>
                <a:xfrm>
                  <a:off x="199500" y="4129167"/>
                  <a:ext cx="310356" cy="143217"/>
                </a:xfrm>
                <a:prstGeom prst="rect">
                  <a:avLst/>
                </a:prstGeom>
                <a:solidFill>
                  <a:schemeClr val="bg1">
                    <a:alpha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72000" rIns="0" bIns="54000" rtlCol="0" anchor="ctr"/>
                <a:lstStyle/>
                <a:p>
                  <a:pPr algn="ctr"/>
                  <a:r>
                    <a:rPr kumimoji="1" lang="ja-JP" altLang="en-US" sz="900" dirty="0">
                      <a:solidFill>
                        <a:schemeClr val="tx1"/>
                      </a:solidFill>
                      <a:latin typeface="UD Digi Kyokasho N-R" panose="02020400000000000000" pitchFamily="17" charset="-128"/>
                      <a:ea typeface="UD Digi Kyokasho N-R" panose="02020400000000000000" pitchFamily="17" charset="-128"/>
                    </a:rPr>
                    <a:t>実践</a:t>
                  </a:r>
                </a:p>
              </p:txBody>
            </p:sp>
          </p:grpSp>
        </p:grpSp>
        <p:grpSp>
          <p:nvGrpSpPr>
            <p:cNvPr id="199" name="グループ化 198">
              <a:extLst>
                <a:ext uri="{FF2B5EF4-FFF2-40B4-BE49-F238E27FC236}">
                  <a16:creationId xmlns:a16="http://schemas.microsoft.com/office/drawing/2014/main" id="{2010D9C6-4EE1-4ED8-9B4A-EF9E7209C0AA}"/>
                </a:ext>
              </a:extLst>
            </p:cNvPr>
            <p:cNvGrpSpPr/>
            <p:nvPr/>
          </p:nvGrpSpPr>
          <p:grpSpPr>
            <a:xfrm>
              <a:off x="7554621" y="2666261"/>
              <a:ext cx="2198769" cy="1295400"/>
              <a:chOff x="139584" y="5474509"/>
              <a:chExt cx="2198769" cy="1295400"/>
            </a:xfrm>
          </p:grpSpPr>
          <p:sp>
            <p:nvSpPr>
              <p:cNvPr id="200" name="四角形: 角を丸くする 199">
                <a:extLst>
                  <a:ext uri="{FF2B5EF4-FFF2-40B4-BE49-F238E27FC236}">
                    <a16:creationId xmlns:a16="http://schemas.microsoft.com/office/drawing/2014/main" id="{2B90B928-335C-44D2-951B-4651CE45D747}"/>
                  </a:ext>
                </a:extLst>
              </p:cNvPr>
              <p:cNvSpPr/>
              <p:nvPr/>
            </p:nvSpPr>
            <p:spPr>
              <a:xfrm>
                <a:off x="139584" y="5474509"/>
                <a:ext cx="2198769" cy="1295400"/>
              </a:xfrm>
              <a:prstGeom prst="roundRect">
                <a:avLst>
                  <a:gd name="adj" fmla="val 4902"/>
                </a:avLst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201" name="グループ化 200">
                <a:extLst>
                  <a:ext uri="{FF2B5EF4-FFF2-40B4-BE49-F238E27FC236}">
                    <a16:creationId xmlns:a16="http://schemas.microsoft.com/office/drawing/2014/main" id="{10DE02AB-F209-487A-8D9D-AF499CCC9DEC}"/>
                  </a:ext>
                </a:extLst>
              </p:cNvPr>
              <p:cNvGrpSpPr/>
              <p:nvPr/>
            </p:nvGrpSpPr>
            <p:grpSpPr>
              <a:xfrm>
                <a:off x="166136" y="5495630"/>
                <a:ext cx="650367" cy="198723"/>
                <a:chOff x="168482" y="5501980"/>
                <a:chExt cx="650367" cy="198723"/>
              </a:xfrm>
            </p:grpSpPr>
            <p:pic>
              <p:nvPicPr>
                <p:cNvPr id="202" name="図 201">
                  <a:extLst>
                    <a:ext uri="{FF2B5EF4-FFF2-40B4-BE49-F238E27FC236}">
                      <a16:creationId xmlns:a16="http://schemas.microsoft.com/office/drawing/2014/main" id="{66CCB684-B667-45EF-9D7F-F3F862802F8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68482" y="5501980"/>
                  <a:ext cx="650367" cy="198723"/>
                </a:xfrm>
                <a:prstGeom prst="rect">
                  <a:avLst/>
                </a:prstGeom>
              </p:spPr>
            </p:pic>
            <p:sp>
              <p:nvSpPr>
                <p:cNvPr id="203" name="正方形/長方形 202">
                  <a:extLst>
                    <a:ext uri="{FF2B5EF4-FFF2-40B4-BE49-F238E27FC236}">
                      <a16:creationId xmlns:a16="http://schemas.microsoft.com/office/drawing/2014/main" id="{B163E661-A7D4-4D28-A1CE-A26E4FB30062}"/>
                    </a:ext>
                  </a:extLst>
                </p:cNvPr>
                <p:cNvSpPr/>
                <p:nvPr/>
              </p:nvSpPr>
              <p:spPr>
                <a:xfrm>
                  <a:off x="199500" y="5525171"/>
                  <a:ext cx="310356" cy="143217"/>
                </a:xfrm>
                <a:prstGeom prst="rect">
                  <a:avLst/>
                </a:prstGeom>
                <a:solidFill>
                  <a:schemeClr val="bg1">
                    <a:alpha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72000" rIns="0" bIns="54000" rtlCol="0" anchor="ctr"/>
                <a:lstStyle/>
                <a:p>
                  <a:pPr algn="ctr"/>
                  <a:r>
                    <a:rPr kumimoji="1" lang="ja-JP" altLang="en-US" sz="900" dirty="0">
                      <a:solidFill>
                        <a:schemeClr val="tx1"/>
                      </a:solidFill>
                      <a:latin typeface="UD Digi Kyokasho N-R" panose="02020400000000000000" pitchFamily="17" charset="-128"/>
                      <a:ea typeface="UD Digi Kyokasho N-R" panose="02020400000000000000" pitchFamily="17" charset="-128"/>
                    </a:rPr>
                    <a:t>省察</a:t>
                  </a:r>
                </a:p>
              </p:txBody>
            </p:sp>
          </p:grpSp>
        </p:grpSp>
      </p:grpSp>
      <p:grpSp>
        <p:nvGrpSpPr>
          <p:cNvPr id="208" name="グループ化 207">
            <a:extLst>
              <a:ext uri="{FF2B5EF4-FFF2-40B4-BE49-F238E27FC236}">
                <a16:creationId xmlns:a16="http://schemas.microsoft.com/office/drawing/2014/main" id="{1BD25822-C8A1-43BA-A74C-22DB84C9744B}"/>
              </a:ext>
            </a:extLst>
          </p:cNvPr>
          <p:cNvGrpSpPr/>
          <p:nvPr/>
        </p:nvGrpSpPr>
        <p:grpSpPr>
          <a:xfrm>
            <a:off x="4845529" y="2646748"/>
            <a:ext cx="200981" cy="650365"/>
            <a:chOff x="2375775" y="5463386"/>
            <a:chExt cx="200981" cy="650365"/>
          </a:xfrm>
        </p:grpSpPr>
        <p:pic>
          <p:nvPicPr>
            <p:cNvPr id="209" name="図 208">
              <a:extLst>
                <a:ext uri="{FF2B5EF4-FFF2-40B4-BE49-F238E27FC236}">
                  <a16:creationId xmlns:a16="http://schemas.microsoft.com/office/drawing/2014/main" id="{BC512161-4D26-4EC0-90BB-EA13BDB9AA7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 rot="5400000">
              <a:off x="2151083" y="5688078"/>
              <a:ext cx="650365" cy="200981"/>
            </a:xfrm>
            <a:prstGeom prst="rect">
              <a:avLst/>
            </a:prstGeom>
          </p:spPr>
        </p:pic>
        <p:sp>
          <p:nvSpPr>
            <p:cNvPr id="210" name="正方形/長方形 209">
              <a:extLst>
                <a:ext uri="{FF2B5EF4-FFF2-40B4-BE49-F238E27FC236}">
                  <a16:creationId xmlns:a16="http://schemas.microsoft.com/office/drawing/2014/main" id="{E0384A50-038A-4C22-8D0D-0B8F7114F9A7}"/>
                </a:ext>
              </a:extLst>
            </p:cNvPr>
            <p:cNvSpPr/>
            <p:nvPr/>
          </p:nvSpPr>
          <p:spPr>
            <a:xfrm>
              <a:off x="2404875" y="5511112"/>
              <a:ext cx="138808" cy="316210"/>
            </a:xfrm>
            <a:prstGeom prst="rect">
              <a:avLst/>
            </a:prstGeom>
            <a:solidFill>
              <a:schemeClr val="bg1"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72000" rIns="0" bIns="54000" rtlCol="0" anchor="ctr"/>
            <a:lstStyle/>
            <a:p>
              <a:pPr algn="ctr"/>
              <a:r>
                <a:rPr kumimoji="1" lang="ja-JP" altLang="en-US" sz="900" dirty="0">
                  <a:solidFill>
                    <a:schemeClr val="tx1"/>
                  </a:solidFill>
                  <a:latin typeface="UD Digi Kyokasho N-R" panose="02020400000000000000" pitchFamily="17" charset="-128"/>
                  <a:ea typeface="UD Digi Kyokasho N-R" panose="02020400000000000000" pitchFamily="17" charset="-128"/>
                </a:rPr>
                <a:t>再考</a:t>
              </a:r>
            </a:p>
          </p:txBody>
        </p:sp>
      </p:grpSp>
      <p:grpSp>
        <p:nvGrpSpPr>
          <p:cNvPr id="211" name="グループ化 210">
            <a:extLst>
              <a:ext uri="{FF2B5EF4-FFF2-40B4-BE49-F238E27FC236}">
                <a16:creationId xmlns:a16="http://schemas.microsoft.com/office/drawing/2014/main" id="{2E43A5FF-859D-45D8-A26E-62EBC9EEA5B8}"/>
              </a:ext>
            </a:extLst>
          </p:cNvPr>
          <p:cNvGrpSpPr/>
          <p:nvPr/>
        </p:nvGrpSpPr>
        <p:grpSpPr>
          <a:xfrm>
            <a:off x="7321772" y="5469426"/>
            <a:ext cx="200981" cy="650365"/>
            <a:chOff x="2375775" y="5463386"/>
            <a:chExt cx="200981" cy="650365"/>
          </a:xfrm>
        </p:grpSpPr>
        <p:pic>
          <p:nvPicPr>
            <p:cNvPr id="212" name="図 211">
              <a:extLst>
                <a:ext uri="{FF2B5EF4-FFF2-40B4-BE49-F238E27FC236}">
                  <a16:creationId xmlns:a16="http://schemas.microsoft.com/office/drawing/2014/main" id="{9D2C0A5E-CD2E-49B1-9B6D-8B473AECB92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 rot="5400000">
              <a:off x="2151083" y="5688078"/>
              <a:ext cx="650365" cy="200981"/>
            </a:xfrm>
            <a:prstGeom prst="rect">
              <a:avLst/>
            </a:prstGeom>
          </p:spPr>
        </p:pic>
        <p:sp>
          <p:nvSpPr>
            <p:cNvPr id="213" name="正方形/長方形 212">
              <a:extLst>
                <a:ext uri="{FF2B5EF4-FFF2-40B4-BE49-F238E27FC236}">
                  <a16:creationId xmlns:a16="http://schemas.microsoft.com/office/drawing/2014/main" id="{FA089606-C17D-4FE7-9DA9-A0667CA42FB1}"/>
                </a:ext>
              </a:extLst>
            </p:cNvPr>
            <p:cNvSpPr/>
            <p:nvPr/>
          </p:nvSpPr>
          <p:spPr>
            <a:xfrm>
              <a:off x="2404875" y="5511112"/>
              <a:ext cx="138808" cy="316210"/>
            </a:xfrm>
            <a:prstGeom prst="rect">
              <a:avLst/>
            </a:prstGeom>
            <a:solidFill>
              <a:schemeClr val="bg1"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72000" rIns="0" bIns="54000" rtlCol="0" anchor="ctr"/>
            <a:lstStyle/>
            <a:p>
              <a:pPr algn="ctr"/>
              <a:r>
                <a:rPr kumimoji="1" lang="ja-JP" altLang="en-US" sz="900" dirty="0">
                  <a:solidFill>
                    <a:schemeClr val="tx1"/>
                  </a:solidFill>
                  <a:latin typeface="UD Digi Kyokasho N-R" panose="02020400000000000000" pitchFamily="17" charset="-128"/>
                  <a:ea typeface="UD Digi Kyokasho N-R" panose="02020400000000000000" pitchFamily="17" charset="-128"/>
                </a:rPr>
                <a:t>再考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45354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矢印: 下 1027">
            <a:extLst>
              <a:ext uri="{FF2B5EF4-FFF2-40B4-BE49-F238E27FC236}">
                <a16:creationId xmlns:a16="http://schemas.microsoft.com/office/drawing/2014/main" id="{7F8C0F5F-183D-4082-93F9-28F1C0A8025D}"/>
              </a:ext>
            </a:extLst>
          </p:cNvPr>
          <p:cNvSpPr/>
          <p:nvPr/>
        </p:nvSpPr>
        <p:spPr>
          <a:xfrm flipV="1">
            <a:off x="8232027" y="2376374"/>
            <a:ext cx="847426" cy="3764076"/>
          </a:xfrm>
          <a:prstGeom prst="downArrow">
            <a:avLst>
              <a:gd name="adj1" fmla="val 50000"/>
              <a:gd name="adj2" fmla="val 27311"/>
            </a:avLst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2" name="矢印: 折線 151">
            <a:extLst>
              <a:ext uri="{FF2B5EF4-FFF2-40B4-BE49-F238E27FC236}">
                <a16:creationId xmlns:a16="http://schemas.microsoft.com/office/drawing/2014/main" id="{00771BB5-0CC1-47BE-AD0E-0127F5E8C495}"/>
              </a:ext>
            </a:extLst>
          </p:cNvPr>
          <p:cNvSpPr/>
          <p:nvPr/>
        </p:nvSpPr>
        <p:spPr>
          <a:xfrm flipV="1">
            <a:off x="5914330" y="3053641"/>
            <a:ext cx="2160000" cy="3484318"/>
          </a:xfrm>
          <a:prstGeom prst="bentArrow">
            <a:avLst>
              <a:gd name="adj1" fmla="val 19774"/>
              <a:gd name="adj2" fmla="val 21516"/>
              <a:gd name="adj3" fmla="val 14548"/>
              <a:gd name="adj4" fmla="val 28652"/>
            </a:avLst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51" name="矢印: 折線 150">
            <a:extLst>
              <a:ext uri="{FF2B5EF4-FFF2-40B4-BE49-F238E27FC236}">
                <a16:creationId xmlns:a16="http://schemas.microsoft.com/office/drawing/2014/main" id="{51E4791F-ABAB-46BF-8B2E-9402761FFD21}"/>
              </a:ext>
            </a:extLst>
          </p:cNvPr>
          <p:cNvSpPr/>
          <p:nvPr/>
        </p:nvSpPr>
        <p:spPr>
          <a:xfrm>
            <a:off x="3442103" y="2822026"/>
            <a:ext cx="2160000" cy="3159674"/>
          </a:xfrm>
          <a:prstGeom prst="bentArrow">
            <a:avLst>
              <a:gd name="adj1" fmla="val 19774"/>
              <a:gd name="adj2" fmla="val 21516"/>
              <a:gd name="adj3" fmla="val 14548"/>
              <a:gd name="adj4" fmla="val 28652"/>
            </a:avLst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027" name="矢印: 折線 1026">
            <a:extLst>
              <a:ext uri="{FF2B5EF4-FFF2-40B4-BE49-F238E27FC236}">
                <a16:creationId xmlns:a16="http://schemas.microsoft.com/office/drawing/2014/main" id="{C3138A2B-C6AA-4036-8711-386F77E45DF8}"/>
              </a:ext>
            </a:extLst>
          </p:cNvPr>
          <p:cNvSpPr/>
          <p:nvPr/>
        </p:nvSpPr>
        <p:spPr>
          <a:xfrm flipV="1">
            <a:off x="971549" y="2363903"/>
            <a:ext cx="2160000" cy="4174056"/>
          </a:xfrm>
          <a:prstGeom prst="bentArrow">
            <a:avLst>
              <a:gd name="adj1" fmla="val 19774"/>
              <a:gd name="adj2" fmla="val 21516"/>
              <a:gd name="adj3" fmla="val 14548"/>
              <a:gd name="adj4" fmla="val 28652"/>
            </a:avLst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1BBE1A1D-F928-4677-BB29-2A284247BEA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73" r="28237" b="17314"/>
          <a:stretch/>
        </p:blipFill>
        <p:spPr>
          <a:xfrm>
            <a:off x="139584" y="130583"/>
            <a:ext cx="3121529" cy="378914"/>
          </a:xfrm>
          <a:prstGeom prst="rect">
            <a:avLst/>
          </a:prstGeom>
        </p:spPr>
      </p:pic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3CE2423C-A8F2-4A90-A012-D37D1C3060B8}"/>
              </a:ext>
            </a:extLst>
          </p:cNvPr>
          <p:cNvGrpSpPr/>
          <p:nvPr/>
        </p:nvGrpSpPr>
        <p:grpSpPr>
          <a:xfrm>
            <a:off x="150874" y="574903"/>
            <a:ext cx="9604252" cy="781000"/>
            <a:chOff x="139584" y="574903"/>
            <a:chExt cx="9626832" cy="781000"/>
          </a:xfrm>
        </p:grpSpPr>
        <p:sp>
          <p:nvSpPr>
            <p:cNvPr id="3" name="テキスト ボックス 2">
              <a:extLst>
                <a:ext uri="{FF2B5EF4-FFF2-40B4-BE49-F238E27FC236}">
                  <a16:creationId xmlns:a16="http://schemas.microsoft.com/office/drawing/2014/main" id="{17EDD94E-7B0F-414E-A8E7-9C34802D85E7}"/>
                </a:ext>
              </a:extLst>
            </p:cNvPr>
            <p:cNvSpPr txBox="1"/>
            <p:nvPr/>
          </p:nvSpPr>
          <p:spPr>
            <a:xfrm>
              <a:off x="139584" y="574903"/>
              <a:ext cx="26125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dirty="0">
                  <a:latin typeface="UD Digi Kyokasho N-R" panose="02020400000000000000" pitchFamily="18" charset="-128"/>
                  <a:ea typeface="UD Digi Kyokasho N-R" panose="02020400000000000000" pitchFamily="18" charset="-128"/>
                </a:rPr>
                <a:t>授業に関する自分の</a:t>
              </a:r>
              <a:r>
                <a:rPr kumimoji="1" lang="en-US" altLang="ja-JP" sz="1200" dirty="0">
                  <a:latin typeface="UD Digi Kyokasho N-R" panose="02020400000000000000" pitchFamily="18" charset="-128"/>
                  <a:ea typeface="UD Digi Kyokasho N-R" panose="02020400000000000000" pitchFamily="18" charset="-128"/>
                </a:rPr>
                <a:t>…</a:t>
              </a:r>
              <a:endParaRPr kumimoji="1" lang="ja-JP" altLang="en-US" sz="1200" dirty="0">
                <a:latin typeface="UD Digi Kyokasho N-R" panose="02020400000000000000" pitchFamily="18" charset="-128"/>
                <a:ea typeface="UD Digi Kyokasho N-R" panose="02020400000000000000" pitchFamily="18" charset="-128"/>
              </a:endParaRPr>
            </a:p>
          </p:txBody>
        </p: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D3B8E3BE-49B0-4E5C-BF42-873B1FC9CEAD}"/>
                </a:ext>
              </a:extLst>
            </p:cNvPr>
            <p:cNvGrpSpPr/>
            <p:nvPr/>
          </p:nvGrpSpPr>
          <p:grpSpPr>
            <a:xfrm>
              <a:off x="139584" y="851903"/>
              <a:ext cx="9626832" cy="504000"/>
              <a:chOff x="139584" y="851902"/>
              <a:chExt cx="9626832" cy="624201"/>
            </a:xfrm>
          </p:grpSpPr>
          <p:sp>
            <p:nvSpPr>
              <p:cNvPr id="4" name="四角形: 角を丸くする 3">
                <a:extLst>
                  <a:ext uri="{FF2B5EF4-FFF2-40B4-BE49-F238E27FC236}">
                    <a16:creationId xmlns:a16="http://schemas.microsoft.com/office/drawing/2014/main" id="{6607928E-F514-456E-9704-0AF2C70DF66A}"/>
                  </a:ext>
                </a:extLst>
              </p:cNvPr>
              <p:cNvSpPr/>
              <p:nvPr/>
            </p:nvSpPr>
            <p:spPr>
              <a:xfrm>
                <a:off x="139584" y="851902"/>
                <a:ext cx="4813416" cy="624201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" name="四角形: 角を丸くする 4">
                <a:extLst>
                  <a:ext uri="{FF2B5EF4-FFF2-40B4-BE49-F238E27FC236}">
                    <a16:creationId xmlns:a16="http://schemas.microsoft.com/office/drawing/2014/main" id="{B3F4491C-0DF9-4C6D-985F-E8BB80C05BD8}"/>
                  </a:ext>
                </a:extLst>
              </p:cNvPr>
              <p:cNvSpPr/>
              <p:nvPr/>
            </p:nvSpPr>
            <p:spPr>
              <a:xfrm>
                <a:off x="4953000" y="851902"/>
                <a:ext cx="4813416" cy="624201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8" name="四角形: 角を丸くする 7">
              <a:extLst>
                <a:ext uri="{FF2B5EF4-FFF2-40B4-BE49-F238E27FC236}">
                  <a16:creationId xmlns:a16="http://schemas.microsoft.com/office/drawing/2014/main" id="{319C53B8-542C-48C3-B557-4E148282A23D}"/>
                </a:ext>
              </a:extLst>
            </p:cNvPr>
            <p:cNvSpPr/>
            <p:nvPr/>
          </p:nvSpPr>
          <p:spPr>
            <a:xfrm>
              <a:off x="191971" y="896124"/>
              <a:ext cx="284279" cy="415558"/>
            </a:xfrm>
            <a:prstGeom prst="roundRect">
              <a:avLst>
                <a:gd name="adj" fmla="val 25121"/>
              </a:avLst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36000" tIns="72000" rIns="36000" bIns="36000" rtlCol="0" anchor="ctr"/>
            <a:lstStyle/>
            <a:p>
              <a:pPr algn="ctr"/>
              <a:r>
                <a:rPr kumimoji="1" lang="ja-JP" altLang="en-US" sz="1200" dirty="0">
                  <a:solidFill>
                    <a:schemeClr val="tx1"/>
                  </a:solidFill>
                  <a:latin typeface="UD Digi Kyokasho N-R" panose="02020400000000000000" pitchFamily="17" charset="-128"/>
                  <a:ea typeface="UD Digi Kyokasho N-R" panose="02020400000000000000" pitchFamily="17" charset="-128"/>
                </a:rPr>
                <a:t>強み</a:t>
              </a:r>
            </a:p>
          </p:txBody>
        </p:sp>
        <p:sp>
          <p:nvSpPr>
            <p:cNvPr id="10" name="四角形: 角を丸くする 9">
              <a:extLst>
                <a:ext uri="{FF2B5EF4-FFF2-40B4-BE49-F238E27FC236}">
                  <a16:creationId xmlns:a16="http://schemas.microsoft.com/office/drawing/2014/main" id="{C80100A9-6EE2-43CF-A544-8B86A0F79EEB}"/>
                </a:ext>
              </a:extLst>
            </p:cNvPr>
            <p:cNvSpPr/>
            <p:nvPr/>
          </p:nvSpPr>
          <p:spPr>
            <a:xfrm>
              <a:off x="5005387" y="896124"/>
              <a:ext cx="284279" cy="415558"/>
            </a:xfrm>
            <a:prstGeom prst="roundRect">
              <a:avLst>
                <a:gd name="adj" fmla="val 25121"/>
              </a:avLst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36000" tIns="72000" rIns="36000" bIns="36000" rtlCol="0" anchor="ctr"/>
            <a:lstStyle/>
            <a:p>
              <a:pPr algn="ctr"/>
              <a:r>
                <a:rPr kumimoji="1" lang="ja-JP" altLang="en-US" sz="1200" dirty="0">
                  <a:solidFill>
                    <a:schemeClr val="tx1"/>
                  </a:solidFill>
                  <a:latin typeface="UD Digi Kyokasho N-R" panose="02020400000000000000" pitchFamily="17" charset="-128"/>
                  <a:ea typeface="UD Digi Kyokasho N-R" panose="02020400000000000000" pitchFamily="17" charset="-128"/>
                </a:rPr>
                <a:t>課題</a:t>
              </a:r>
            </a:p>
          </p:txBody>
        </p:sp>
      </p:grp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B4B2E075-5E40-48DD-83D0-379081D56290}"/>
              </a:ext>
            </a:extLst>
          </p:cNvPr>
          <p:cNvGrpSpPr/>
          <p:nvPr/>
        </p:nvGrpSpPr>
        <p:grpSpPr>
          <a:xfrm>
            <a:off x="150812" y="1355903"/>
            <a:ext cx="9604313" cy="1008000"/>
            <a:chOff x="150812" y="1362253"/>
            <a:chExt cx="9604313" cy="1008000"/>
          </a:xfrm>
        </p:grpSpPr>
        <p:grpSp>
          <p:nvGrpSpPr>
            <p:cNvPr id="16" name="グループ化 15">
              <a:extLst>
                <a:ext uri="{FF2B5EF4-FFF2-40B4-BE49-F238E27FC236}">
                  <a16:creationId xmlns:a16="http://schemas.microsoft.com/office/drawing/2014/main" id="{C0D15D57-DBCB-44DC-B06E-3CAA7543D7CD}"/>
                </a:ext>
              </a:extLst>
            </p:cNvPr>
            <p:cNvGrpSpPr/>
            <p:nvPr/>
          </p:nvGrpSpPr>
          <p:grpSpPr>
            <a:xfrm>
              <a:off x="150812" y="1362253"/>
              <a:ext cx="9604313" cy="504000"/>
              <a:chOff x="150812" y="1362253"/>
              <a:chExt cx="9604313" cy="504000"/>
            </a:xfrm>
          </p:grpSpPr>
          <p:sp>
            <p:nvSpPr>
              <p:cNvPr id="12" name="四角形: 角を丸くする 11">
                <a:extLst>
                  <a:ext uri="{FF2B5EF4-FFF2-40B4-BE49-F238E27FC236}">
                    <a16:creationId xmlns:a16="http://schemas.microsoft.com/office/drawing/2014/main" id="{B707B254-4090-42AE-BFBC-7094B75C217B}"/>
                  </a:ext>
                </a:extLst>
              </p:cNvPr>
              <p:cNvSpPr/>
              <p:nvPr/>
            </p:nvSpPr>
            <p:spPr>
              <a:xfrm>
                <a:off x="150812" y="1362253"/>
                <a:ext cx="9604313" cy="504000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" name="四角形: 角を丸くする 13">
                <a:extLst>
                  <a:ext uri="{FF2B5EF4-FFF2-40B4-BE49-F238E27FC236}">
                    <a16:creationId xmlns:a16="http://schemas.microsoft.com/office/drawing/2014/main" id="{758FFE35-0BB7-4EC6-9921-6D24679AEF79}"/>
                  </a:ext>
                </a:extLst>
              </p:cNvPr>
              <p:cNvSpPr/>
              <p:nvPr/>
            </p:nvSpPr>
            <p:spPr>
              <a:xfrm>
                <a:off x="203138" y="1406474"/>
                <a:ext cx="946212" cy="415558"/>
              </a:xfrm>
              <a:prstGeom prst="roundRect">
                <a:avLst>
                  <a:gd name="adj" fmla="val 25121"/>
                </a:avLst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lIns="36000" tIns="72000" rIns="36000" bIns="36000" rtlCol="0" anchor="ctr"/>
              <a:lstStyle/>
              <a:p>
                <a:pPr algn="ctr"/>
                <a:r>
                  <a:rPr kumimoji="1" lang="ja-JP" altLang="en-US" sz="1200" dirty="0">
                    <a:solidFill>
                      <a:schemeClr val="tx1"/>
                    </a:solidFill>
                    <a:latin typeface="UD Digi Kyokasho N-R" panose="02020400000000000000" pitchFamily="17" charset="-128"/>
                    <a:ea typeface="UD Digi Kyokasho N-R" panose="02020400000000000000" pitchFamily="17" charset="-128"/>
                  </a:rPr>
                  <a:t>研究主題</a:t>
                </a:r>
              </a:p>
            </p:txBody>
          </p:sp>
        </p:grpSp>
        <p:grpSp>
          <p:nvGrpSpPr>
            <p:cNvPr id="17" name="グループ化 16">
              <a:extLst>
                <a:ext uri="{FF2B5EF4-FFF2-40B4-BE49-F238E27FC236}">
                  <a16:creationId xmlns:a16="http://schemas.microsoft.com/office/drawing/2014/main" id="{512ED53D-00C9-49A8-8D94-14239F31E5EF}"/>
                </a:ext>
              </a:extLst>
            </p:cNvPr>
            <p:cNvGrpSpPr/>
            <p:nvPr/>
          </p:nvGrpSpPr>
          <p:grpSpPr>
            <a:xfrm>
              <a:off x="150812" y="1866253"/>
              <a:ext cx="9604313" cy="504000"/>
              <a:chOff x="150812" y="1866253"/>
              <a:chExt cx="9604313" cy="504000"/>
            </a:xfrm>
          </p:grpSpPr>
          <p:sp>
            <p:nvSpPr>
              <p:cNvPr id="13" name="四角形: 角を丸くする 12">
                <a:extLst>
                  <a:ext uri="{FF2B5EF4-FFF2-40B4-BE49-F238E27FC236}">
                    <a16:creationId xmlns:a16="http://schemas.microsoft.com/office/drawing/2014/main" id="{47FF9044-16B5-45E7-B839-84995A3862C0}"/>
                  </a:ext>
                </a:extLst>
              </p:cNvPr>
              <p:cNvSpPr/>
              <p:nvPr/>
            </p:nvSpPr>
            <p:spPr>
              <a:xfrm>
                <a:off x="150812" y="1866253"/>
                <a:ext cx="9604313" cy="504000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" name="四角形: 角を丸くする 14">
                <a:extLst>
                  <a:ext uri="{FF2B5EF4-FFF2-40B4-BE49-F238E27FC236}">
                    <a16:creationId xmlns:a16="http://schemas.microsoft.com/office/drawing/2014/main" id="{04CAE780-6FA8-43A3-AA1C-D2C1C7AB96B9}"/>
                  </a:ext>
                </a:extLst>
              </p:cNvPr>
              <p:cNvSpPr/>
              <p:nvPr/>
            </p:nvSpPr>
            <p:spPr>
              <a:xfrm>
                <a:off x="203138" y="1910474"/>
                <a:ext cx="946212" cy="415558"/>
              </a:xfrm>
              <a:prstGeom prst="roundRect">
                <a:avLst>
                  <a:gd name="adj" fmla="val 25121"/>
                </a:avLst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lIns="36000" tIns="72000" rIns="36000" bIns="36000" rtlCol="0" anchor="ctr"/>
              <a:lstStyle/>
              <a:p>
                <a:pPr algn="ctr"/>
                <a:r>
                  <a:rPr kumimoji="1" lang="ja-JP" altLang="en-US" sz="1200" dirty="0">
                    <a:solidFill>
                      <a:schemeClr val="tx1"/>
                    </a:solidFill>
                    <a:latin typeface="UD Digi Kyokasho N-R" panose="02020400000000000000" pitchFamily="17" charset="-128"/>
                    <a:ea typeface="UD Digi Kyokasho N-R" panose="02020400000000000000" pitchFamily="17" charset="-128"/>
                  </a:rPr>
                  <a:t>目指す</a:t>
                </a:r>
                <a:endParaRPr kumimoji="1" lang="en-US" altLang="ja-JP" sz="1200" dirty="0">
                  <a:solidFill>
                    <a:schemeClr val="tx1"/>
                  </a:solidFill>
                  <a:latin typeface="UD Digi Kyokasho N-R" panose="02020400000000000000" pitchFamily="17" charset="-128"/>
                  <a:ea typeface="UD Digi Kyokasho N-R" panose="02020400000000000000" pitchFamily="17" charset="-128"/>
                </a:endParaRPr>
              </a:p>
              <a:p>
                <a:pPr algn="ctr"/>
                <a:r>
                  <a:rPr kumimoji="1" lang="ja-JP" altLang="en-US" sz="1200" dirty="0">
                    <a:solidFill>
                      <a:schemeClr val="tx1"/>
                    </a:solidFill>
                    <a:latin typeface="UD Digi Kyokasho N-R" panose="02020400000000000000" pitchFamily="17" charset="-128"/>
                    <a:ea typeface="UD Digi Kyokasho N-R" panose="02020400000000000000" pitchFamily="17" charset="-128"/>
                  </a:rPr>
                  <a:t>子どもの姿</a:t>
                </a:r>
              </a:p>
            </p:txBody>
          </p:sp>
        </p:grpSp>
      </p:grp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7347A139-7F2D-41A0-A7EE-0BE6C7CA1D40}"/>
              </a:ext>
            </a:extLst>
          </p:cNvPr>
          <p:cNvGrpSpPr/>
          <p:nvPr/>
        </p:nvGrpSpPr>
        <p:grpSpPr>
          <a:xfrm>
            <a:off x="139584" y="2666261"/>
            <a:ext cx="2198769" cy="4103648"/>
            <a:chOff x="139584" y="2666261"/>
            <a:chExt cx="2198769" cy="4103648"/>
          </a:xfrm>
        </p:grpSpPr>
        <p:grpSp>
          <p:nvGrpSpPr>
            <p:cNvPr id="21" name="グループ化 20">
              <a:extLst>
                <a:ext uri="{FF2B5EF4-FFF2-40B4-BE49-F238E27FC236}">
                  <a16:creationId xmlns:a16="http://schemas.microsoft.com/office/drawing/2014/main" id="{B392B930-B3C8-477E-8C7A-36ABA8E6C507}"/>
                </a:ext>
              </a:extLst>
            </p:cNvPr>
            <p:cNvGrpSpPr/>
            <p:nvPr/>
          </p:nvGrpSpPr>
          <p:grpSpPr>
            <a:xfrm>
              <a:off x="139584" y="2666261"/>
              <a:ext cx="2198769" cy="1295400"/>
              <a:chOff x="139584" y="2678337"/>
              <a:chExt cx="2198769" cy="1295400"/>
            </a:xfrm>
          </p:grpSpPr>
          <p:sp>
            <p:nvSpPr>
              <p:cNvPr id="19" name="四角形: 角を丸くする 18">
                <a:extLst>
                  <a:ext uri="{FF2B5EF4-FFF2-40B4-BE49-F238E27FC236}">
                    <a16:creationId xmlns:a16="http://schemas.microsoft.com/office/drawing/2014/main" id="{AF2BDD0E-8207-411B-8C33-763460E3F245}"/>
                  </a:ext>
                </a:extLst>
              </p:cNvPr>
              <p:cNvSpPr/>
              <p:nvPr/>
            </p:nvSpPr>
            <p:spPr>
              <a:xfrm>
                <a:off x="139584" y="2678337"/>
                <a:ext cx="2198769" cy="1295400"/>
              </a:xfrm>
              <a:prstGeom prst="roundRect">
                <a:avLst>
                  <a:gd name="adj" fmla="val 4902"/>
                </a:avLst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7" name="グループ化 6">
                <a:extLst>
                  <a:ext uri="{FF2B5EF4-FFF2-40B4-BE49-F238E27FC236}">
                    <a16:creationId xmlns:a16="http://schemas.microsoft.com/office/drawing/2014/main" id="{4EF4604B-971B-4C2A-A3CC-C533D712B4F7}"/>
                  </a:ext>
                </a:extLst>
              </p:cNvPr>
              <p:cNvGrpSpPr/>
              <p:nvPr/>
            </p:nvGrpSpPr>
            <p:grpSpPr>
              <a:xfrm>
                <a:off x="166136" y="2700117"/>
                <a:ext cx="650365" cy="200981"/>
                <a:chOff x="166136" y="2700117"/>
                <a:chExt cx="650365" cy="200981"/>
              </a:xfrm>
            </p:grpSpPr>
            <p:pic>
              <p:nvPicPr>
                <p:cNvPr id="69" name="図 68">
                  <a:extLst>
                    <a:ext uri="{FF2B5EF4-FFF2-40B4-BE49-F238E27FC236}">
                      <a16:creationId xmlns:a16="http://schemas.microsoft.com/office/drawing/2014/main" id="{96A6975E-F96C-4A0E-A620-99DD6727917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166136" y="2700117"/>
                  <a:ext cx="650365" cy="200981"/>
                </a:xfrm>
                <a:prstGeom prst="rect">
                  <a:avLst/>
                </a:prstGeom>
              </p:spPr>
            </p:pic>
            <p:sp>
              <p:nvSpPr>
                <p:cNvPr id="71" name="正方形/長方形 70">
                  <a:extLst>
                    <a:ext uri="{FF2B5EF4-FFF2-40B4-BE49-F238E27FC236}">
                      <a16:creationId xmlns:a16="http://schemas.microsoft.com/office/drawing/2014/main" id="{B1F66E7D-7253-49C6-A13E-79169EB67790}"/>
                    </a:ext>
                  </a:extLst>
                </p:cNvPr>
                <p:cNvSpPr/>
                <p:nvPr/>
              </p:nvSpPr>
              <p:spPr>
                <a:xfrm>
                  <a:off x="205094" y="2728379"/>
                  <a:ext cx="310356" cy="143217"/>
                </a:xfrm>
                <a:prstGeom prst="rect">
                  <a:avLst/>
                </a:prstGeom>
                <a:solidFill>
                  <a:schemeClr val="bg1">
                    <a:alpha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72000" rIns="0" bIns="54000" rtlCol="0" anchor="ctr"/>
                <a:lstStyle/>
                <a:p>
                  <a:pPr algn="ctr"/>
                  <a:r>
                    <a:rPr kumimoji="1" lang="ja-JP" altLang="en-US" sz="900" dirty="0">
                      <a:solidFill>
                        <a:schemeClr val="tx1"/>
                      </a:solidFill>
                      <a:latin typeface="UD Digi Kyokasho N-R" panose="02020400000000000000" pitchFamily="17" charset="-128"/>
                      <a:ea typeface="UD Digi Kyokasho N-R" panose="02020400000000000000" pitchFamily="17" charset="-128"/>
                    </a:rPr>
                    <a:t>立問</a:t>
                  </a:r>
                </a:p>
              </p:txBody>
            </p:sp>
          </p:grpSp>
        </p:grpSp>
        <p:grpSp>
          <p:nvGrpSpPr>
            <p:cNvPr id="22" name="グループ化 21">
              <a:extLst>
                <a:ext uri="{FF2B5EF4-FFF2-40B4-BE49-F238E27FC236}">
                  <a16:creationId xmlns:a16="http://schemas.microsoft.com/office/drawing/2014/main" id="{212A1DB2-660F-441A-9741-40B24F89F654}"/>
                </a:ext>
              </a:extLst>
            </p:cNvPr>
            <p:cNvGrpSpPr/>
            <p:nvPr/>
          </p:nvGrpSpPr>
          <p:grpSpPr>
            <a:xfrm>
              <a:off x="139584" y="4076423"/>
              <a:ext cx="2198769" cy="1295400"/>
              <a:chOff x="139584" y="4076423"/>
              <a:chExt cx="2198769" cy="1295400"/>
            </a:xfrm>
          </p:grpSpPr>
          <p:sp>
            <p:nvSpPr>
              <p:cNvPr id="81" name="四角形: 角を丸くする 80">
                <a:extLst>
                  <a:ext uri="{FF2B5EF4-FFF2-40B4-BE49-F238E27FC236}">
                    <a16:creationId xmlns:a16="http://schemas.microsoft.com/office/drawing/2014/main" id="{1A4A3D0F-469E-454E-B8EA-111AC862620D}"/>
                  </a:ext>
                </a:extLst>
              </p:cNvPr>
              <p:cNvSpPr/>
              <p:nvPr/>
            </p:nvSpPr>
            <p:spPr>
              <a:xfrm>
                <a:off x="139584" y="4076423"/>
                <a:ext cx="2198769" cy="1295400"/>
              </a:xfrm>
              <a:prstGeom prst="roundRect">
                <a:avLst>
                  <a:gd name="adj" fmla="val 4902"/>
                </a:avLst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20" name="グループ化 19">
                <a:extLst>
                  <a:ext uri="{FF2B5EF4-FFF2-40B4-BE49-F238E27FC236}">
                    <a16:creationId xmlns:a16="http://schemas.microsoft.com/office/drawing/2014/main" id="{695FBAE2-9D92-4461-8564-E3071BCAD5E8}"/>
                  </a:ext>
                </a:extLst>
              </p:cNvPr>
              <p:cNvGrpSpPr/>
              <p:nvPr/>
            </p:nvGrpSpPr>
            <p:grpSpPr>
              <a:xfrm>
                <a:off x="166136" y="4098722"/>
                <a:ext cx="652370" cy="201600"/>
                <a:chOff x="169743" y="4105072"/>
                <a:chExt cx="652370" cy="201600"/>
              </a:xfrm>
            </p:grpSpPr>
            <p:pic>
              <p:nvPicPr>
                <p:cNvPr id="1032" name="図 1031">
                  <a:extLst>
                    <a:ext uri="{FF2B5EF4-FFF2-40B4-BE49-F238E27FC236}">
                      <a16:creationId xmlns:a16="http://schemas.microsoft.com/office/drawing/2014/main" id="{EF3705A2-D18B-446E-AB5A-CAE6333EEFE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169743" y="4105072"/>
                  <a:ext cx="652370" cy="201600"/>
                </a:xfrm>
                <a:prstGeom prst="rect">
                  <a:avLst/>
                </a:prstGeom>
              </p:spPr>
            </p:pic>
            <p:sp>
              <p:nvSpPr>
                <p:cNvPr id="74" name="正方形/長方形 73">
                  <a:extLst>
                    <a:ext uri="{FF2B5EF4-FFF2-40B4-BE49-F238E27FC236}">
                      <a16:creationId xmlns:a16="http://schemas.microsoft.com/office/drawing/2014/main" id="{BB72C473-BF9B-4FDA-82CE-B4EFFBA0B723}"/>
                    </a:ext>
                  </a:extLst>
                </p:cNvPr>
                <p:cNvSpPr/>
                <p:nvPr/>
              </p:nvSpPr>
              <p:spPr>
                <a:xfrm>
                  <a:off x="199500" y="4129167"/>
                  <a:ext cx="310356" cy="143217"/>
                </a:xfrm>
                <a:prstGeom prst="rect">
                  <a:avLst/>
                </a:prstGeom>
                <a:solidFill>
                  <a:schemeClr val="bg1">
                    <a:alpha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72000" rIns="0" bIns="54000" rtlCol="0" anchor="ctr"/>
                <a:lstStyle/>
                <a:p>
                  <a:pPr algn="ctr"/>
                  <a:r>
                    <a:rPr kumimoji="1" lang="ja-JP" altLang="en-US" sz="900" dirty="0">
                      <a:solidFill>
                        <a:schemeClr val="tx1"/>
                      </a:solidFill>
                      <a:latin typeface="UD Digi Kyokasho N-R" panose="02020400000000000000" pitchFamily="17" charset="-128"/>
                      <a:ea typeface="UD Digi Kyokasho N-R" panose="02020400000000000000" pitchFamily="17" charset="-128"/>
                    </a:rPr>
                    <a:t>実践</a:t>
                  </a:r>
                </a:p>
              </p:txBody>
            </p:sp>
          </p:grpSp>
        </p:grpSp>
        <p:grpSp>
          <p:nvGrpSpPr>
            <p:cNvPr id="23" name="グループ化 22">
              <a:extLst>
                <a:ext uri="{FF2B5EF4-FFF2-40B4-BE49-F238E27FC236}">
                  <a16:creationId xmlns:a16="http://schemas.microsoft.com/office/drawing/2014/main" id="{6FFA4D51-3F64-47DF-B76B-E98AA38E9D29}"/>
                </a:ext>
              </a:extLst>
            </p:cNvPr>
            <p:cNvGrpSpPr/>
            <p:nvPr/>
          </p:nvGrpSpPr>
          <p:grpSpPr>
            <a:xfrm>
              <a:off x="139584" y="5474509"/>
              <a:ext cx="2198769" cy="1295400"/>
              <a:chOff x="139584" y="5474509"/>
              <a:chExt cx="2198769" cy="1295400"/>
            </a:xfrm>
          </p:grpSpPr>
          <p:sp>
            <p:nvSpPr>
              <p:cNvPr id="82" name="四角形: 角を丸くする 81">
                <a:extLst>
                  <a:ext uri="{FF2B5EF4-FFF2-40B4-BE49-F238E27FC236}">
                    <a16:creationId xmlns:a16="http://schemas.microsoft.com/office/drawing/2014/main" id="{8D5A6D2E-917D-48DB-86EB-82F96DEA69BE}"/>
                  </a:ext>
                </a:extLst>
              </p:cNvPr>
              <p:cNvSpPr/>
              <p:nvPr/>
            </p:nvSpPr>
            <p:spPr>
              <a:xfrm>
                <a:off x="139584" y="5474509"/>
                <a:ext cx="2198769" cy="1295400"/>
              </a:xfrm>
              <a:prstGeom prst="roundRect">
                <a:avLst>
                  <a:gd name="adj" fmla="val 4902"/>
                </a:avLst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9" name="グループ化 8">
                <a:extLst>
                  <a:ext uri="{FF2B5EF4-FFF2-40B4-BE49-F238E27FC236}">
                    <a16:creationId xmlns:a16="http://schemas.microsoft.com/office/drawing/2014/main" id="{DC3F6180-C4F5-4084-A35B-790A137DB0C9}"/>
                  </a:ext>
                </a:extLst>
              </p:cNvPr>
              <p:cNvGrpSpPr/>
              <p:nvPr/>
            </p:nvGrpSpPr>
            <p:grpSpPr>
              <a:xfrm>
                <a:off x="166136" y="5495630"/>
                <a:ext cx="650367" cy="198723"/>
                <a:chOff x="168482" y="5501980"/>
                <a:chExt cx="650367" cy="198723"/>
              </a:xfrm>
            </p:grpSpPr>
            <p:pic>
              <p:nvPicPr>
                <p:cNvPr id="70" name="図 69">
                  <a:extLst>
                    <a:ext uri="{FF2B5EF4-FFF2-40B4-BE49-F238E27FC236}">
                      <a16:creationId xmlns:a16="http://schemas.microsoft.com/office/drawing/2014/main" id="{111A2B49-6324-48FC-987A-53178CFDCA9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68482" y="5501980"/>
                  <a:ext cx="650367" cy="198723"/>
                </a:xfrm>
                <a:prstGeom prst="rect">
                  <a:avLst/>
                </a:prstGeom>
              </p:spPr>
            </p:pic>
            <p:sp>
              <p:nvSpPr>
                <p:cNvPr id="75" name="正方形/長方形 74">
                  <a:extLst>
                    <a:ext uri="{FF2B5EF4-FFF2-40B4-BE49-F238E27FC236}">
                      <a16:creationId xmlns:a16="http://schemas.microsoft.com/office/drawing/2014/main" id="{62F66802-C987-4025-926F-EFF44CB5922A}"/>
                    </a:ext>
                  </a:extLst>
                </p:cNvPr>
                <p:cNvSpPr/>
                <p:nvPr/>
              </p:nvSpPr>
              <p:spPr>
                <a:xfrm>
                  <a:off x="199500" y="5525171"/>
                  <a:ext cx="310356" cy="143217"/>
                </a:xfrm>
                <a:prstGeom prst="rect">
                  <a:avLst/>
                </a:prstGeom>
                <a:solidFill>
                  <a:schemeClr val="bg1">
                    <a:alpha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72000" rIns="0" bIns="54000" rtlCol="0" anchor="ctr"/>
                <a:lstStyle/>
                <a:p>
                  <a:pPr algn="ctr"/>
                  <a:r>
                    <a:rPr kumimoji="1" lang="ja-JP" altLang="en-US" sz="900" dirty="0">
                      <a:solidFill>
                        <a:schemeClr val="tx1"/>
                      </a:solidFill>
                      <a:latin typeface="UD Digi Kyokasho N-R" panose="02020400000000000000" pitchFamily="17" charset="-128"/>
                      <a:ea typeface="UD Digi Kyokasho N-R" panose="02020400000000000000" pitchFamily="17" charset="-128"/>
                    </a:rPr>
                    <a:t>省察</a:t>
                  </a:r>
                </a:p>
              </p:txBody>
            </p:sp>
          </p:grpSp>
        </p:grpSp>
      </p:grpSp>
      <p:grpSp>
        <p:nvGrpSpPr>
          <p:cNvPr id="1030" name="グループ化 1029">
            <a:extLst>
              <a:ext uri="{FF2B5EF4-FFF2-40B4-BE49-F238E27FC236}">
                <a16:creationId xmlns:a16="http://schemas.microsoft.com/office/drawing/2014/main" id="{AC18B0A0-93A9-4326-8B7B-FA78682B635F}"/>
              </a:ext>
            </a:extLst>
          </p:cNvPr>
          <p:cNvGrpSpPr/>
          <p:nvPr/>
        </p:nvGrpSpPr>
        <p:grpSpPr>
          <a:xfrm>
            <a:off x="6866971" y="204919"/>
            <a:ext cx="2888154" cy="560121"/>
            <a:chOff x="6866971" y="204919"/>
            <a:chExt cx="2888154" cy="560121"/>
          </a:xfrm>
        </p:grpSpPr>
        <p:sp>
          <p:nvSpPr>
            <p:cNvPr id="155" name="テキスト ボックス 154">
              <a:extLst>
                <a:ext uri="{FF2B5EF4-FFF2-40B4-BE49-F238E27FC236}">
                  <a16:creationId xmlns:a16="http://schemas.microsoft.com/office/drawing/2014/main" id="{20C29090-2F79-4F1F-B194-99F32C9E39EE}"/>
                </a:ext>
              </a:extLst>
            </p:cNvPr>
            <p:cNvSpPr txBox="1"/>
            <p:nvPr/>
          </p:nvSpPr>
          <p:spPr>
            <a:xfrm>
              <a:off x="6866971" y="331091"/>
              <a:ext cx="68765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dirty="0">
                  <a:latin typeface="UD Digi Kyokasho N-R" panose="02020400000000000000" pitchFamily="18" charset="-128"/>
                  <a:ea typeface="UD Digi Kyokasho N-R" panose="02020400000000000000" pitchFamily="18" charset="-128"/>
                </a:rPr>
                <a:t>氏名</a:t>
              </a:r>
            </a:p>
          </p:txBody>
        </p:sp>
        <p:sp>
          <p:nvSpPr>
            <p:cNvPr id="1029" name="四角形: 角を丸くする 1028">
              <a:extLst>
                <a:ext uri="{FF2B5EF4-FFF2-40B4-BE49-F238E27FC236}">
                  <a16:creationId xmlns:a16="http://schemas.microsoft.com/office/drawing/2014/main" id="{1F556D8A-DBB3-4DDE-ADE4-BBA264B294F3}"/>
                </a:ext>
              </a:extLst>
            </p:cNvPr>
            <p:cNvSpPr/>
            <p:nvPr/>
          </p:nvSpPr>
          <p:spPr>
            <a:xfrm>
              <a:off x="7422263" y="204919"/>
              <a:ext cx="2332862" cy="560121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B15B0841-C0F1-4D9A-BA38-E92E72BE1012}"/>
              </a:ext>
            </a:extLst>
          </p:cNvPr>
          <p:cNvGrpSpPr/>
          <p:nvPr/>
        </p:nvGrpSpPr>
        <p:grpSpPr>
          <a:xfrm>
            <a:off x="2375775" y="5463386"/>
            <a:ext cx="200981" cy="650365"/>
            <a:chOff x="2375775" y="5463386"/>
            <a:chExt cx="200981" cy="650365"/>
          </a:xfrm>
        </p:grpSpPr>
        <p:pic>
          <p:nvPicPr>
            <p:cNvPr id="58" name="図 57">
              <a:extLst>
                <a:ext uri="{FF2B5EF4-FFF2-40B4-BE49-F238E27FC236}">
                  <a16:creationId xmlns:a16="http://schemas.microsoft.com/office/drawing/2014/main" id="{B086E311-B4A3-4E74-B85D-664CBB852A1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 rot="5400000">
              <a:off x="2151083" y="5688078"/>
              <a:ext cx="650365" cy="200981"/>
            </a:xfrm>
            <a:prstGeom prst="rect">
              <a:avLst/>
            </a:prstGeom>
          </p:spPr>
        </p:pic>
        <p:sp>
          <p:nvSpPr>
            <p:cNvPr id="165" name="正方形/長方形 164">
              <a:extLst>
                <a:ext uri="{FF2B5EF4-FFF2-40B4-BE49-F238E27FC236}">
                  <a16:creationId xmlns:a16="http://schemas.microsoft.com/office/drawing/2014/main" id="{4E1CC9D6-8E07-4402-A914-0F93F09201BC}"/>
                </a:ext>
              </a:extLst>
            </p:cNvPr>
            <p:cNvSpPr/>
            <p:nvPr/>
          </p:nvSpPr>
          <p:spPr>
            <a:xfrm>
              <a:off x="2404875" y="5511112"/>
              <a:ext cx="138808" cy="316210"/>
            </a:xfrm>
            <a:prstGeom prst="rect">
              <a:avLst/>
            </a:prstGeom>
            <a:solidFill>
              <a:schemeClr val="bg1"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72000" rIns="0" bIns="54000" rtlCol="0" anchor="ctr"/>
            <a:lstStyle/>
            <a:p>
              <a:pPr algn="ctr"/>
              <a:r>
                <a:rPr kumimoji="1" lang="ja-JP" altLang="en-US" sz="900" dirty="0">
                  <a:solidFill>
                    <a:schemeClr val="tx1"/>
                  </a:solidFill>
                  <a:latin typeface="UD Digi Kyokasho N-R" panose="02020400000000000000" pitchFamily="17" charset="-128"/>
                  <a:ea typeface="UD Digi Kyokasho N-R" panose="02020400000000000000" pitchFamily="17" charset="-128"/>
                </a:rPr>
                <a:t>再考</a:t>
              </a:r>
            </a:p>
          </p:txBody>
        </p:sp>
      </p:grpSp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B07E728-634D-49DB-BD4C-352D1A09F66D}"/>
              </a:ext>
            </a:extLst>
          </p:cNvPr>
          <p:cNvGrpSpPr/>
          <p:nvPr/>
        </p:nvGrpSpPr>
        <p:grpSpPr>
          <a:xfrm>
            <a:off x="2611263" y="2666261"/>
            <a:ext cx="2198769" cy="4103648"/>
            <a:chOff x="2611263" y="2666261"/>
            <a:chExt cx="2198769" cy="4103648"/>
          </a:xfrm>
        </p:grpSpPr>
        <p:grpSp>
          <p:nvGrpSpPr>
            <p:cNvPr id="127" name="グループ化 126">
              <a:extLst>
                <a:ext uri="{FF2B5EF4-FFF2-40B4-BE49-F238E27FC236}">
                  <a16:creationId xmlns:a16="http://schemas.microsoft.com/office/drawing/2014/main" id="{BE04DEBE-D86E-40F3-9315-49871DA27EC1}"/>
                </a:ext>
              </a:extLst>
            </p:cNvPr>
            <p:cNvGrpSpPr/>
            <p:nvPr/>
          </p:nvGrpSpPr>
          <p:grpSpPr>
            <a:xfrm>
              <a:off x="2611263" y="5474509"/>
              <a:ext cx="2198769" cy="1295400"/>
              <a:chOff x="139584" y="2678337"/>
              <a:chExt cx="2198769" cy="1295400"/>
            </a:xfrm>
          </p:grpSpPr>
          <p:sp>
            <p:nvSpPr>
              <p:cNvPr id="128" name="四角形: 角を丸くする 127">
                <a:extLst>
                  <a:ext uri="{FF2B5EF4-FFF2-40B4-BE49-F238E27FC236}">
                    <a16:creationId xmlns:a16="http://schemas.microsoft.com/office/drawing/2014/main" id="{01AFC59C-AA0C-4AA9-A158-21AE5285B6C4}"/>
                  </a:ext>
                </a:extLst>
              </p:cNvPr>
              <p:cNvSpPr/>
              <p:nvPr/>
            </p:nvSpPr>
            <p:spPr>
              <a:xfrm>
                <a:off x="139584" y="2678337"/>
                <a:ext cx="2198769" cy="1295400"/>
              </a:xfrm>
              <a:prstGeom prst="roundRect">
                <a:avLst>
                  <a:gd name="adj" fmla="val 4902"/>
                </a:avLst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grpSp>
            <p:nvGrpSpPr>
              <p:cNvPr id="129" name="グループ化 128">
                <a:extLst>
                  <a:ext uri="{FF2B5EF4-FFF2-40B4-BE49-F238E27FC236}">
                    <a16:creationId xmlns:a16="http://schemas.microsoft.com/office/drawing/2014/main" id="{15AD233B-66DB-49C5-895A-66198B476290}"/>
                  </a:ext>
                </a:extLst>
              </p:cNvPr>
              <p:cNvGrpSpPr/>
              <p:nvPr/>
            </p:nvGrpSpPr>
            <p:grpSpPr>
              <a:xfrm>
                <a:off x="166136" y="2700117"/>
                <a:ext cx="650365" cy="200981"/>
                <a:chOff x="166136" y="2700117"/>
                <a:chExt cx="650365" cy="200981"/>
              </a:xfrm>
            </p:grpSpPr>
            <p:pic>
              <p:nvPicPr>
                <p:cNvPr id="130" name="図 129">
                  <a:extLst>
                    <a:ext uri="{FF2B5EF4-FFF2-40B4-BE49-F238E27FC236}">
                      <a16:creationId xmlns:a16="http://schemas.microsoft.com/office/drawing/2014/main" id="{5335D2E3-D632-4D75-A588-CE90D5F745D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166136" y="2700117"/>
                  <a:ext cx="650365" cy="200981"/>
                </a:xfrm>
                <a:prstGeom prst="rect">
                  <a:avLst/>
                </a:prstGeom>
              </p:spPr>
            </p:pic>
            <p:sp>
              <p:nvSpPr>
                <p:cNvPr id="131" name="正方形/長方形 130">
                  <a:extLst>
                    <a:ext uri="{FF2B5EF4-FFF2-40B4-BE49-F238E27FC236}">
                      <a16:creationId xmlns:a16="http://schemas.microsoft.com/office/drawing/2014/main" id="{1849A6C8-B439-489C-AA3A-01195D80C3C6}"/>
                    </a:ext>
                  </a:extLst>
                </p:cNvPr>
                <p:cNvSpPr/>
                <p:nvPr/>
              </p:nvSpPr>
              <p:spPr>
                <a:xfrm>
                  <a:off x="205094" y="2728379"/>
                  <a:ext cx="310356" cy="143217"/>
                </a:xfrm>
                <a:prstGeom prst="rect">
                  <a:avLst/>
                </a:prstGeom>
                <a:solidFill>
                  <a:schemeClr val="bg1">
                    <a:alpha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72000" rIns="0" bIns="54000" rtlCol="0" anchor="ctr"/>
                <a:lstStyle/>
                <a:p>
                  <a:pPr algn="ctr"/>
                  <a:r>
                    <a:rPr kumimoji="1" lang="ja-JP" altLang="en-US" sz="900" dirty="0">
                      <a:solidFill>
                        <a:schemeClr val="tx1"/>
                      </a:solidFill>
                      <a:latin typeface="UD Digi Kyokasho N-R" panose="02020400000000000000" pitchFamily="17" charset="-128"/>
                      <a:ea typeface="UD Digi Kyokasho N-R" panose="02020400000000000000" pitchFamily="17" charset="-128"/>
                    </a:rPr>
                    <a:t>立問</a:t>
                  </a:r>
                </a:p>
              </p:txBody>
            </p:sp>
          </p:grpSp>
        </p:grpSp>
        <p:grpSp>
          <p:nvGrpSpPr>
            <p:cNvPr id="132" name="グループ化 131">
              <a:extLst>
                <a:ext uri="{FF2B5EF4-FFF2-40B4-BE49-F238E27FC236}">
                  <a16:creationId xmlns:a16="http://schemas.microsoft.com/office/drawing/2014/main" id="{FC9BEDCB-E6C3-4C0B-A68A-0F0987411042}"/>
                </a:ext>
              </a:extLst>
            </p:cNvPr>
            <p:cNvGrpSpPr/>
            <p:nvPr/>
          </p:nvGrpSpPr>
          <p:grpSpPr>
            <a:xfrm>
              <a:off x="2611263" y="4076423"/>
              <a:ext cx="2198769" cy="1295400"/>
              <a:chOff x="139584" y="4076423"/>
              <a:chExt cx="2198769" cy="1295400"/>
            </a:xfrm>
          </p:grpSpPr>
          <p:sp>
            <p:nvSpPr>
              <p:cNvPr id="133" name="四角形: 角を丸くする 132">
                <a:extLst>
                  <a:ext uri="{FF2B5EF4-FFF2-40B4-BE49-F238E27FC236}">
                    <a16:creationId xmlns:a16="http://schemas.microsoft.com/office/drawing/2014/main" id="{DC8D75EE-C06F-4EDF-9953-7313A992FD7F}"/>
                  </a:ext>
                </a:extLst>
              </p:cNvPr>
              <p:cNvSpPr/>
              <p:nvPr/>
            </p:nvSpPr>
            <p:spPr>
              <a:xfrm>
                <a:off x="139584" y="4076423"/>
                <a:ext cx="2198769" cy="1295400"/>
              </a:xfrm>
              <a:prstGeom prst="roundRect">
                <a:avLst>
                  <a:gd name="adj" fmla="val 4902"/>
                </a:avLst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150" name="グループ化 149">
                <a:extLst>
                  <a:ext uri="{FF2B5EF4-FFF2-40B4-BE49-F238E27FC236}">
                    <a16:creationId xmlns:a16="http://schemas.microsoft.com/office/drawing/2014/main" id="{DCFAF938-886E-470E-88E8-BC83B23D9610}"/>
                  </a:ext>
                </a:extLst>
              </p:cNvPr>
              <p:cNvGrpSpPr/>
              <p:nvPr/>
            </p:nvGrpSpPr>
            <p:grpSpPr>
              <a:xfrm>
                <a:off x="166136" y="4098722"/>
                <a:ext cx="652370" cy="201600"/>
                <a:chOff x="169743" y="4105072"/>
                <a:chExt cx="652370" cy="201600"/>
              </a:xfrm>
            </p:grpSpPr>
            <p:pic>
              <p:nvPicPr>
                <p:cNvPr id="153" name="図 152">
                  <a:extLst>
                    <a:ext uri="{FF2B5EF4-FFF2-40B4-BE49-F238E27FC236}">
                      <a16:creationId xmlns:a16="http://schemas.microsoft.com/office/drawing/2014/main" id="{C18EC73A-FF0A-43B8-8CB8-74F58308375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169743" y="4105072"/>
                  <a:ext cx="652370" cy="201600"/>
                </a:xfrm>
                <a:prstGeom prst="rect">
                  <a:avLst/>
                </a:prstGeom>
              </p:spPr>
            </p:pic>
            <p:sp>
              <p:nvSpPr>
                <p:cNvPr id="156" name="正方形/長方形 155">
                  <a:extLst>
                    <a:ext uri="{FF2B5EF4-FFF2-40B4-BE49-F238E27FC236}">
                      <a16:creationId xmlns:a16="http://schemas.microsoft.com/office/drawing/2014/main" id="{9FB56580-985A-48C8-AAFB-8A299697711B}"/>
                    </a:ext>
                  </a:extLst>
                </p:cNvPr>
                <p:cNvSpPr/>
                <p:nvPr/>
              </p:nvSpPr>
              <p:spPr>
                <a:xfrm>
                  <a:off x="199500" y="4129167"/>
                  <a:ext cx="310356" cy="143217"/>
                </a:xfrm>
                <a:prstGeom prst="rect">
                  <a:avLst/>
                </a:prstGeom>
                <a:solidFill>
                  <a:schemeClr val="bg1">
                    <a:alpha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72000" rIns="0" bIns="54000" rtlCol="0" anchor="ctr"/>
                <a:lstStyle/>
                <a:p>
                  <a:pPr algn="ctr"/>
                  <a:r>
                    <a:rPr kumimoji="1" lang="ja-JP" altLang="en-US" sz="900" dirty="0">
                      <a:solidFill>
                        <a:schemeClr val="tx1"/>
                      </a:solidFill>
                      <a:latin typeface="UD Digi Kyokasho N-R" panose="02020400000000000000" pitchFamily="17" charset="-128"/>
                      <a:ea typeface="UD Digi Kyokasho N-R" panose="02020400000000000000" pitchFamily="17" charset="-128"/>
                    </a:rPr>
                    <a:t>実践</a:t>
                  </a:r>
                </a:p>
              </p:txBody>
            </p:sp>
          </p:grpSp>
        </p:grpSp>
        <p:grpSp>
          <p:nvGrpSpPr>
            <p:cNvPr id="157" name="グループ化 156">
              <a:extLst>
                <a:ext uri="{FF2B5EF4-FFF2-40B4-BE49-F238E27FC236}">
                  <a16:creationId xmlns:a16="http://schemas.microsoft.com/office/drawing/2014/main" id="{30797CDB-248B-4599-A24B-FE1CBBF37008}"/>
                </a:ext>
              </a:extLst>
            </p:cNvPr>
            <p:cNvGrpSpPr/>
            <p:nvPr/>
          </p:nvGrpSpPr>
          <p:grpSpPr>
            <a:xfrm>
              <a:off x="2611263" y="2666261"/>
              <a:ext cx="2198769" cy="1295400"/>
              <a:chOff x="139584" y="5474509"/>
              <a:chExt cx="2198769" cy="1295400"/>
            </a:xfrm>
          </p:grpSpPr>
          <p:sp>
            <p:nvSpPr>
              <p:cNvPr id="158" name="四角形: 角を丸くする 157">
                <a:extLst>
                  <a:ext uri="{FF2B5EF4-FFF2-40B4-BE49-F238E27FC236}">
                    <a16:creationId xmlns:a16="http://schemas.microsoft.com/office/drawing/2014/main" id="{018FF718-D69F-4317-B35F-FBB424A11781}"/>
                  </a:ext>
                </a:extLst>
              </p:cNvPr>
              <p:cNvSpPr/>
              <p:nvPr/>
            </p:nvSpPr>
            <p:spPr>
              <a:xfrm>
                <a:off x="139584" y="5474509"/>
                <a:ext cx="2198769" cy="1295400"/>
              </a:xfrm>
              <a:prstGeom prst="roundRect">
                <a:avLst>
                  <a:gd name="adj" fmla="val 4902"/>
                </a:avLst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164" name="グループ化 163">
                <a:extLst>
                  <a:ext uri="{FF2B5EF4-FFF2-40B4-BE49-F238E27FC236}">
                    <a16:creationId xmlns:a16="http://schemas.microsoft.com/office/drawing/2014/main" id="{381E3B2B-BDD9-49CB-BAD2-A98365FE31AC}"/>
                  </a:ext>
                </a:extLst>
              </p:cNvPr>
              <p:cNvGrpSpPr/>
              <p:nvPr/>
            </p:nvGrpSpPr>
            <p:grpSpPr>
              <a:xfrm>
                <a:off x="166136" y="5495630"/>
                <a:ext cx="650367" cy="198723"/>
                <a:chOff x="168482" y="5501980"/>
                <a:chExt cx="650367" cy="198723"/>
              </a:xfrm>
            </p:grpSpPr>
            <p:pic>
              <p:nvPicPr>
                <p:cNvPr id="166" name="図 165">
                  <a:extLst>
                    <a:ext uri="{FF2B5EF4-FFF2-40B4-BE49-F238E27FC236}">
                      <a16:creationId xmlns:a16="http://schemas.microsoft.com/office/drawing/2014/main" id="{9DBF6783-92E5-4784-A047-1196DF61C55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68482" y="5501980"/>
                  <a:ext cx="650367" cy="198723"/>
                </a:xfrm>
                <a:prstGeom prst="rect">
                  <a:avLst/>
                </a:prstGeom>
              </p:spPr>
            </p:pic>
            <p:sp>
              <p:nvSpPr>
                <p:cNvPr id="173" name="正方形/長方形 172">
                  <a:extLst>
                    <a:ext uri="{FF2B5EF4-FFF2-40B4-BE49-F238E27FC236}">
                      <a16:creationId xmlns:a16="http://schemas.microsoft.com/office/drawing/2014/main" id="{3EC54D9E-5E5C-4DCE-8742-9800DC3733ED}"/>
                    </a:ext>
                  </a:extLst>
                </p:cNvPr>
                <p:cNvSpPr/>
                <p:nvPr/>
              </p:nvSpPr>
              <p:spPr>
                <a:xfrm>
                  <a:off x="199500" y="5525171"/>
                  <a:ext cx="310356" cy="143217"/>
                </a:xfrm>
                <a:prstGeom prst="rect">
                  <a:avLst/>
                </a:prstGeom>
                <a:solidFill>
                  <a:schemeClr val="bg1">
                    <a:alpha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72000" rIns="0" bIns="54000" rtlCol="0" anchor="ctr"/>
                <a:lstStyle/>
                <a:p>
                  <a:pPr algn="ctr"/>
                  <a:r>
                    <a:rPr kumimoji="1" lang="ja-JP" altLang="en-US" sz="900" dirty="0">
                      <a:solidFill>
                        <a:schemeClr val="tx1"/>
                      </a:solidFill>
                      <a:latin typeface="UD Digi Kyokasho N-R" panose="02020400000000000000" pitchFamily="17" charset="-128"/>
                      <a:ea typeface="UD Digi Kyokasho N-R" panose="02020400000000000000" pitchFamily="17" charset="-128"/>
                    </a:rPr>
                    <a:t>省察</a:t>
                  </a:r>
                </a:p>
              </p:txBody>
            </p:sp>
          </p:grpSp>
        </p:grpSp>
      </p:grpSp>
      <p:grpSp>
        <p:nvGrpSpPr>
          <p:cNvPr id="31" name="グループ化 30">
            <a:extLst>
              <a:ext uri="{FF2B5EF4-FFF2-40B4-BE49-F238E27FC236}">
                <a16:creationId xmlns:a16="http://schemas.microsoft.com/office/drawing/2014/main" id="{174633DE-06D4-4141-8A7D-59187B33C817}"/>
              </a:ext>
            </a:extLst>
          </p:cNvPr>
          <p:cNvGrpSpPr/>
          <p:nvPr/>
        </p:nvGrpSpPr>
        <p:grpSpPr>
          <a:xfrm>
            <a:off x="5082942" y="2666261"/>
            <a:ext cx="2198769" cy="4103648"/>
            <a:chOff x="5082942" y="2666261"/>
            <a:chExt cx="2198769" cy="4103648"/>
          </a:xfrm>
        </p:grpSpPr>
        <p:grpSp>
          <p:nvGrpSpPr>
            <p:cNvPr id="174" name="グループ化 173">
              <a:extLst>
                <a:ext uri="{FF2B5EF4-FFF2-40B4-BE49-F238E27FC236}">
                  <a16:creationId xmlns:a16="http://schemas.microsoft.com/office/drawing/2014/main" id="{CBD607E6-D2DA-4EDD-9E7A-9DE9E4086F71}"/>
                </a:ext>
              </a:extLst>
            </p:cNvPr>
            <p:cNvGrpSpPr/>
            <p:nvPr/>
          </p:nvGrpSpPr>
          <p:grpSpPr>
            <a:xfrm>
              <a:off x="5082942" y="2666261"/>
              <a:ext cx="2198769" cy="1295400"/>
              <a:chOff x="139584" y="2678337"/>
              <a:chExt cx="2198769" cy="1295400"/>
            </a:xfrm>
          </p:grpSpPr>
          <p:sp>
            <p:nvSpPr>
              <p:cNvPr id="175" name="四角形: 角を丸くする 174">
                <a:extLst>
                  <a:ext uri="{FF2B5EF4-FFF2-40B4-BE49-F238E27FC236}">
                    <a16:creationId xmlns:a16="http://schemas.microsoft.com/office/drawing/2014/main" id="{361D8B2C-EAD4-4C2E-B3A7-F912ECF7FC48}"/>
                  </a:ext>
                </a:extLst>
              </p:cNvPr>
              <p:cNvSpPr/>
              <p:nvPr/>
            </p:nvSpPr>
            <p:spPr>
              <a:xfrm>
                <a:off x="139584" y="2678337"/>
                <a:ext cx="2198769" cy="1295400"/>
              </a:xfrm>
              <a:prstGeom prst="roundRect">
                <a:avLst>
                  <a:gd name="adj" fmla="val 4902"/>
                </a:avLst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176" name="グループ化 175">
                <a:extLst>
                  <a:ext uri="{FF2B5EF4-FFF2-40B4-BE49-F238E27FC236}">
                    <a16:creationId xmlns:a16="http://schemas.microsoft.com/office/drawing/2014/main" id="{5982D605-800A-4983-BC58-2A6726CF733C}"/>
                  </a:ext>
                </a:extLst>
              </p:cNvPr>
              <p:cNvGrpSpPr/>
              <p:nvPr/>
            </p:nvGrpSpPr>
            <p:grpSpPr>
              <a:xfrm>
                <a:off x="166136" y="2700117"/>
                <a:ext cx="650365" cy="200981"/>
                <a:chOff x="166136" y="2700117"/>
                <a:chExt cx="650365" cy="200981"/>
              </a:xfrm>
            </p:grpSpPr>
            <p:pic>
              <p:nvPicPr>
                <p:cNvPr id="177" name="図 176">
                  <a:extLst>
                    <a:ext uri="{FF2B5EF4-FFF2-40B4-BE49-F238E27FC236}">
                      <a16:creationId xmlns:a16="http://schemas.microsoft.com/office/drawing/2014/main" id="{B4584C64-7BD5-42C5-B125-9A3FDAEE2DC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166136" y="2700117"/>
                  <a:ext cx="650365" cy="200981"/>
                </a:xfrm>
                <a:prstGeom prst="rect">
                  <a:avLst/>
                </a:prstGeom>
              </p:spPr>
            </p:pic>
            <p:sp>
              <p:nvSpPr>
                <p:cNvPr id="178" name="正方形/長方形 177">
                  <a:extLst>
                    <a:ext uri="{FF2B5EF4-FFF2-40B4-BE49-F238E27FC236}">
                      <a16:creationId xmlns:a16="http://schemas.microsoft.com/office/drawing/2014/main" id="{D9EFBC2F-300E-4C94-84FC-CDF95716AC19}"/>
                    </a:ext>
                  </a:extLst>
                </p:cNvPr>
                <p:cNvSpPr/>
                <p:nvPr/>
              </p:nvSpPr>
              <p:spPr>
                <a:xfrm>
                  <a:off x="205094" y="2728379"/>
                  <a:ext cx="310356" cy="143217"/>
                </a:xfrm>
                <a:prstGeom prst="rect">
                  <a:avLst/>
                </a:prstGeom>
                <a:solidFill>
                  <a:schemeClr val="bg1">
                    <a:alpha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72000" rIns="0" bIns="54000" rtlCol="0" anchor="ctr"/>
                <a:lstStyle/>
                <a:p>
                  <a:pPr algn="ctr"/>
                  <a:r>
                    <a:rPr kumimoji="1" lang="ja-JP" altLang="en-US" sz="900" dirty="0">
                      <a:solidFill>
                        <a:schemeClr val="tx1"/>
                      </a:solidFill>
                      <a:latin typeface="UD Digi Kyokasho N-R" panose="02020400000000000000" pitchFamily="17" charset="-128"/>
                      <a:ea typeface="UD Digi Kyokasho N-R" panose="02020400000000000000" pitchFamily="17" charset="-128"/>
                    </a:rPr>
                    <a:t>立問</a:t>
                  </a:r>
                </a:p>
              </p:txBody>
            </p:sp>
          </p:grpSp>
        </p:grpSp>
        <p:grpSp>
          <p:nvGrpSpPr>
            <p:cNvPr id="179" name="グループ化 178">
              <a:extLst>
                <a:ext uri="{FF2B5EF4-FFF2-40B4-BE49-F238E27FC236}">
                  <a16:creationId xmlns:a16="http://schemas.microsoft.com/office/drawing/2014/main" id="{B47A8C57-1C7C-4F74-9E39-9003986DD89C}"/>
                </a:ext>
              </a:extLst>
            </p:cNvPr>
            <p:cNvGrpSpPr/>
            <p:nvPr/>
          </p:nvGrpSpPr>
          <p:grpSpPr>
            <a:xfrm>
              <a:off x="5082942" y="4076423"/>
              <a:ext cx="2198769" cy="1295400"/>
              <a:chOff x="139584" y="4076423"/>
              <a:chExt cx="2198769" cy="1295400"/>
            </a:xfrm>
          </p:grpSpPr>
          <p:sp>
            <p:nvSpPr>
              <p:cNvPr id="180" name="四角形: 角を丸くする 179">
                <a:extLst>
                  <a:ext uri="{FF2B5EF4-FFF2-40B4-BE49-F238E27FC236}">
                    <a16:creationId xmlns:a16="http://schemas.microsoft.com/office/drawing/2014/main" id="{F71D41E1-90F4-4990-BBC8-93AA22CE5221}"/>
                  </a:ext>
                </a:extLst>
              </p:cNvPr>
              <p:cNvSpPr/>
              <p:nvPr/>
            </p:nvSpPr>
            <p:spPr>
              <a:xfrm>
                <a:off x="139584" y="4076423"/>
                <a:ext cx="2198769" cy="1295400"/>
              </a:xfrm>
              <a:prstGeom prst="roundRect">
                <a:avLst>
                  <a:gd name="adj" fmla="val 4902"/>
                </a:avLst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181" name="グループ化 180">
                <a:extLst>
                  <a:ext uri="{FF2B5EF4-FFF2-40B4-BE49-F238E27FC236}">
                    <a16:creationId xmlns:a16="http://schemas.microsoft.com/office/drawing/2014/main" id="{A5DEBE32-6D22-481A-8531-61D8E1F23D1F}"/>
                  </a:ext>
                </a:extLst>
              </p:cNvPr>
              <p:cNvGrpSpPr/>
              <p:nvPr/>
            </p:nvGrpSpPr>
            <p:grpSpPr>
              <a:xfrm>
                <a:off x="166136" y="4098722"/>
                <a:ext cx="652370" cy="201600"/>
                <a:chOff x="169743" y="4105072"/>
                <a:chExt cx="652370" cy="201600"/>
              </a:xfrm>
            </p:grpSpPr>
            <p:pic>
              <p:nvPicPr>
                <p:cNvPr id="182" name="図 181">
                  <a:extLst>
                    <a:ext uri="{FF2B5EF4-FFF2-40B4-BE49-F238E27FC236}">
                      <a16:creationId xmlns:a16="http://schemas.microsoft.com/office/drawing/2014/main" id="{4830328D-5D87-4B6F-8251-B4516FD3DFE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169743" y="4105072"/>
                  <a:ext cx="652370" cy="201600"/>
                </a:xfrm>
                <a:prstGeom prst="rect">
                  <a:avLst/>
                </a:prstGeom>
              </p:spPr>
            </p:pic>
            <p:sp>
              <p:nvSpPr>
                <p:cNvPr id="183" name="正方形/長方形 182">
                  <a:extLst>
                    <a:ext uri="{FF2B5EF4-FFF2-40B4-BE49-F238E27FC236}">
                      <a16:creationId xmlns:a16="http://schemas.microsoft.com/office/drawing/2014/main" id="{730CC85B-A9A0-4180-AE30-6F4A10334A9D}"/>
                    </a:ext>
                  </a:extLst>
                </p:cNvPr>
                <p:cNvSpPr/>
                <p:nvPr/>
              </p:nvSpPr>
              <p:spPr>
                <a:xfrm>
                  <a:off x="199500" y="4129167"/>
                  <a:ext cx="310356" cy="143217"/>
                </a:xfrm>
                <a:prstGeom prst="rect">
                  <a:avLst/>
                </a:prstGeom>
                <a:solidFill>
                  <a:schemeClr val="bg1">
                    <a:alpha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72000" rIns="0" bIns="54000" rtlCol="0" anchor="ctr"/>
                <a:lstStyle/>
                <a:p>
                  <a:pPr algn="ctr"/>
                  <a:r>
                    <a:rPr kumimoji="1" lang="ja-JP" altLang="en-US" sz="900" dirty="0">
                      <a:solidFill>
                        <a:schemeClr val="tx1"/>
                      </a:solidFill>
                      <a:latin typeface="UD Digi Kyokasho N-R" panose="02020400000000000000" pitchFamily="17" charset="-128"/>
                      <a:ea typeface="UD Digi Kyokasho N-R" panose="02020400000000000000" pitchFamily="17" charset="-128"/>
                    </a:rPr>
                    <a:t>実践</a:t>
                  </a:r>
                </a:p>
              </p:txBody>
            </p:sp>
          </p:grpSp>
        </p:grpSp>
        <p:grpSp>
          <p:nvGrpSpPr>
            <p:cNvPr id="184" name="グループ化 183">
              <a:extLst>
                <a:ext uri="{FF2B5EF4-FFF2-40B4-BE49-F238E27FC236}">
                  <a16:creationId xmlns:a16="http://schemas.microsoft.com/office/drawing/2014/main" id="{59291EF9-5C08-4960-A218-05EF6F8BEC24}"/>
                </a:ext>
              </a:extLst>
            </p:cNvPr>
            <p:cNvGrpSpPr/>
            <p:nvPr/>
          </p:nvGrpSpPr>
          <p:grpSpPr>
            <a:xfrm>
              <a:off x="5082942" y="5474509"/>
              <a:ext cx="2198769" cy="1295400"/>
              <a:chOff x="139584" y="5474509"/>
              <a:chExt cx="2198769" cy="1295400"/>
            </a:xfrm>
          </p:grpSpPr>
          <p:sp>
            <p:nvSpPr>
              <p:cNvPr id="185" name="四角形: 角を丸くする 184">
                <a:extLst>
                  <a:ext uri="{FF2B5EF4-FFF2-40B4-BE49-F238E27FC236}">
                    <a16:creationId xmlns:a16="http://schemas.microsoft.com/office/drawing/2014/main" id="{B547F955-47E6-4FD8-BC57-52E58E6F5370}"/>
                  </a:ext>
                </a:extLst>
              </p:cNvPr>
              <p:cNvSpPr/>
              <p:nvPr/>
            </p:nvSpPr>
            <p:spPr>
              <a:xfrm>
                <a:off x="139584" y="5474509"/>
                <a:ext cx="2198769" cy="1295400"/>
              </a:xfrm>
              <a:prstGeom prst="roundRect">
                <a:avLst>
                  <a:gd name="adj" fmla="val 4902"/>
                </a:avLst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186" name="グループ化 185">
                <a:extLst>
                  <a:ext uri="{FF2B5EF4-FFF2-40B4-BE49-F238E27FC236}">
                    <a16:creationId xmlns:a16="http://schemas.microsoft.com/office/drawing/2014/main" id="{4085BDB5-A524-44BB-85DD-CF6238AB44F6}"/>
                  </a:ext>
                </a:extLst>
              </p:cNvPr>
              <p:cNvGrpSpPr/>
              <p:nvPr/>
            </p:nvGrpSpPr>
            <p:grpSpPr>
              <a:xfrm>
                <a:off x="166136" y="5495630"/>
                <a:ext cx="650367" cy="198723"/>
                <a:chOff x="168482" y="5501980"/>
                <a:chExt cx="650367" cy="198723"/>
              </a:xfrm>
            </p:grpSpPr>
            <p:pic>
              <p:nvPicPr>
                <p:cNvPr id="187" name="図 186">
                  <a:extLst>
                    <a:ext uri="{FF2B5EF4-FFF2-40B4-BE49-F238E27FC236}">
                      <a16:creationId xmlns:a16="http://schemas.microsoft.com/office/drawing/2014/main" id="{E9CF2DC2-A3FE-4F17-8A12-2CCD2EAB525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68482" y="5501980"/>
                  <a:ext cx="650367" cy="198723"/>
                </a:xfrm>
                <a:prstGeom prst="rect">
                  <a:avLst/>
                </a:prstGeom>
              </p:spPr>
            </p:pic>
            <p:sp>
              <p:nvSpPr>
                <p:cNvPr id="188" name="正方形/長方形 187">
                  <a:extLst>
                    <a:ext uri="{FF2B5EF4-FFF2-40B4-BE49-F238E27FC236}">
                      <a16:creationId xmlns:a16="http://schemas.microsoft.com/office/drawing/2014/main" id="{813ABA4C-56F8-45D4-8C8C-920DE7FBD96B}"/>
                    </a:ext>
                  </a:extLst>
                </p:cNvPr>
                <p:cNvSpPr/>
                <p:nvPr/>
              </p:nvSpPr>
              <p:spPr>
                <a:xfrm>
                  <a:off x="199500" y="5525171"/>
                  <a:ext cx="310356" cy="143217"/>
                </a:xfrm>
                <a:prstGeom prst="rect">
                  <a:avLst/>
                </a:prstGeom>
                <a:solidFill>
                  <a:schemeClr val="bg1">
                    <a:alpha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72000" rIns="0" bIns="54000" rtlCol="0" anchor="ctr"/>
                <a:lstStyle/>
                <a:p>
                  <a:pPr algn="ctr"/>
                  <a:r>
                    <a:rPr kumimoji="1" lang="ja-JP" altLang="en-US" sz="900" dirty="0">
                      <a:solidFill>
                        <a:schemeClr val="tx1"/>
                      </a:solidFill>
                      <a:latin typeface="UD Digi Kyokasho N-R" panose="02020400000000000000" pitchFamily="17" charset="-128"/>
                      <a:ea typeface="UD Digi Kyokasho N-R" panose="02020400000000000000" pitchFamily="17" charset="-128"/>
                    </a:rPr>
                    <a:t>省察</a:t>
                  </a:r>
                </a:p>
              </p:txBody>
            </p:sp>
          </p:grpSp>
        </p:grpSp>
      </p:grpSp>
      <p:grpSp>
        <p:nvGrpSpPr>
          <p:cNvPr id="32" name="グループ化 31">
            <a:extLst>
              <a:ext uri="{FF2B5EF4-FFF2-40B4-BE49-F238E27FC236}">
                <a16:creationId xmlns:a16="http://schemas.microsoft.com/office/drawing/2014/main" id="{B7DFCCA2-886B-4D1C-ACF2-945B64F2D177}"/>
              </a:ext>
            </a:extLst>
          </p:cNvPr>
          <p:cNvGrpSpPr/>
          <p:nvPr/>
        </p:nvGrpSpPr>
        <p:grpSpPr>
          <a:xfrm>
            <a:off x="7554621" y="2666261"/>
            <a:ext cx="2198769" cy="4103648"/>
            <a:chOff x="7554621" y="2666261"/>
            <a:chExt cx="2198769" cy="4103648"/>
          </a:xfrm>
        </p:grpSpPr>
        <p:grpSp>
          <p:nvGrpSpPr>
            <p:cNvPr id="189" name="グループ化 188">
              <a:extLst>
                <a:ext uri="{FF2B5EF4-FFF2-40B4-BE49-F238E27FC236}">
                  <a16:creationId xmlns:a16="http://schemas.microsoft.com/office/drawing/2014/main" id="{2E5DB8C8-6D96-4FDA-A938-CAB100B4442D}"/>
                </a:ext>
              </a:extLst>
            </p:cNvPr>
            <p:cNvGrpSpPr/>
            <p:nvPr/>
          </p:nvGrpSpPr>
          <p:grpSpPr>
            <a:xfrm>
              <a:off x="7554621" y="5474509"/>
              <a:ext cx="2198769" cy="1295400"/>
              <a:chOff x="139584" y="2678337"/>
              <a:chExt cx="2198769" cy="1295400"/>
            </a:xfrm>
          </p:grpSpPr>
          <p:sp>
            <p:nvSpPr>
              <p:cNvPr id="190" name="四角形: 角を丸くする 189">
                <a:extLst>
                  <a:ext uri="{FF2B5EF4-FFF2-40B4-BE49-F238E27FC236}">
                    <a16:creationId xmlns:a16="http://schemas.microsoft.com/office/drawing/2014/main" id="{B31FB24A-5765-402C-9097-F6C9187A38CC}"/>
                  </a:ext>
                </a:extLst>
              </p:cNvPr>
              <p:cNvSpPr/>
              <p:nvPr/>
            </p:nvSpPr>
            <p:spPr>
              <a:xfrm>
                <a:off x="139584" y="2678337"/>
                <a:ext cx="2198769" cy="1295400"/>
              </a:xfrm>
              <a:prstGeom prst="roundRect">
                <a:avLst>
                  <a:gd name="adj" fmla="val 4902"/>
                </a:avLst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191" name="グループ化 190">
                <a:extLst>
                  <a:ext uri="{FF2B5EF4-FFF2-40B4-BE49-F238E27FC236}">
                    <a16:creationId xmlns:a16="http://schemas.microsoft.com/office/drawing/2014/main" id="{D1E4D9C2-E17C-44F8-98FC-E5779702A521}"/>
                  </a:ext>
                </a:extLst>
              </p:cNvPr>
              <p:cNvGrpSpPr/>
              <p:nvPr/>
            </p:nvGrpSpPr>
            <p:grpSpPr>
              <a:xfrm>
                <a:off x="166136" y="2700117"/>
                <a:ext cx="650365" cy="200981"/>
                <a:chOff x="166136" y="2700117"/>
                <a:chExt cx="650365" cy="200981"/>
              </a:xfrm>
            </p:grpSpPr>
            <p:pic>
              <p:nvPicPr>
                <p:cNvPr id="192" name="図 191">
                  <a:extLst>
                    <a:ext uri="{FF2B5EF4-FFF2-40B4-BE49-F238E27FC236}">
                      <a16:creationId xmlns:a16="http://schemas.microsoft.com/office/drawing/2014/main" id="{6D74CBA9-4E0F-4CCB-A6D5-C45C5CC6933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166136" y="2700117"/>
                  <a:ext cx="650365" cy="200981"/>
                </a:xfrm>
                <a:prstGeom prst="rect">
                  <a:avLst/>
                </a:prstGeom>
              </p:spPr>
            </p:pic>
            <p:sp>
              <p:nvSpPr>
                <p:cNvPr id="193" name="正方形/長方形 192">
                  <a:extLst>
                    <a:ext uri="{FF2B5EF4-FFF2-40B4-BE49-F238E27FC236}">
                      <a16:creationId xmlns:a16="http://schemas.microsoft.com/office/drawing/2014/main" id="{78226E11-BED5-4BCB-81DD-5A36EC104387}"/>
                    </a:ext>
                  </a:extLst>
                </p:cNvPr>
                <p:cNvSpPr/>
                <p:nvPr/>
              </p:nvSpPr>
              <p:spPr>
                <a:xfrm>
                  <a:off x="205094" y="2728379"/>
                  <a:ext cx="310356" cy="143217"/>
                </a:xfrm>
                <a:prstGeom prst="rect">
                  <a:avLst/>
                </a:prstGeom>
                <a:solidFill>
                  <a:schemeClr val="bg1">
                    <a:alpha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72000" rIns="0" bIns="54000" rtlCol="0" anchor="ctr"/>
                <a:lstStyle/>
                <a:p>
                  <a:pPr algn="ctr"/>
                  <a:r>
                    <a:rPr kumimoji="1" lang="ja-JP" altLang="en-US" sz="900" dirty="0">
                      <a:solidFill>
                        <a:schemeClr val="tx1"/>
                      </a:solidFill>
                      <a:latin typeface="UD Digi Kyokasho N-R" panose="02020400000000000000" pitchFamily="17" charset="-128"/>
                      <a:ea typeface="UD Digi Kyokasho N-R" panose="02020400000000000000" pitchFamily="17" charset="-128"/>
                    </a:rPr>
                    <a:t>立問</a:t>
                  </a:r>
                </a:p>
              </p:txBody>
            </p:sp>
          </p:grpSp>
        </p:grpSp>
        <p:grpSp>
          <p:nvGrpSpPr>
            <p:cNvPr id="194" name="グループ化 193">
              <a:extLst>
                <a:ext uri="{FF2B5EF4-FFF2-40B4-BE49-F238E27FC236}">
                  <a16:creationId xmlns:a16="http://schemas.microsoft.com/office/drawing/2014/main" id="{04D1C630-E42C-4325-B546-ACB273AA9B81}"/>
                </a:ext>
              </a:extLst>
            </p:cNvPr>
            <p:cNvGrpSpPr/>
            <p:nvPr/>
          </p:nvGrpSpPr>
          <p:grpSpPr>
            <a:xfrm>
              <a:off x="7554621" y="4076423"/>
              <a:ext cx="2198769" cy="1295400"/>
              <a:chOff x="139584" y="4076423"/>
              <a:chExt cx="2198769" cy="1295400"/>
            </a:xfrm>
          </p:grpSpPr>
          <p:sp>
            <p:nvSpPr>
              <p:cNvPr id="195" name="四角形: 角を丸くする 194">
                <a:extLst>
                  <a:ext uri="{FF2B5EF4-FFF2-40B4-BE49-F238E27FC236}">
                    <a16:creationId xmlns:a16="http://schemas.microsoft.com/office/drawing/2014/main" id="{A50AE0FC-892A-48DE-9207-2568415A0F52}"/>
                  </a:ext>
                </a:extLst>
              </p:cNvPr>
              <p:cNvSpPr/>
              <p:nvPr/>
            </p:nvSpPr>
            <p:spPr>
              <a:xfrm>
                <a:off x="139584" y="4076423"/>
                <a:ext cx="2198769" cy="1295400"/>
              </a:xfrm>
              <a:prstGeom prst="roundRect">
                <a:avLst>
                  <a:gd name="adj" fmla="val 4902"/>
                </a:avLst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196" name="グループ化 195">
                <a:extLst>
                  <a:ext uri="{FF2B5EF4-FFF2-40B4-BE49-F238E27FC236}">
                    <a16:creationId xmlns:a16="http://schemas.microsoft.com/office/drawing/2014/main" id="{4929F73C-A754-4794-A890-F0FED9505457}"/>
                  </a:ext>
                </a:extLst>
              </p:cNvPr>
              <p:cNvGrpSpPr/>
              <p:nvPr/>
            </p:nvGrpSpPr>
            <p:grpSpPr>
              <a:xfrm>
                <a:off x="166136" y="4098722"/>
                <a:ext cx="652370" cy="201600"/>
                <a:chOff x="169743" y="4105072"/>
                <a:chExt cx="652370" cy="201600"/>
              </a:xfrm>
            </p:grpSpPr>
            <p:pic>
              <p:nvPicPr>
                <p:cNvPr id="197" name="図 196">
                  <a:extLst>
                    <a:ext uri="{FF2B5EF4-FFF2-40B4-BE49-F238E27FC236}">
                      <a16:creationId xmlns:a16="http://schemas.microsoft.com/office/drawing/2014/main" id="{30AF3F35-D344-49EC-A601-805C850DE7A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169743" y="4105072"/>
                  <a:ext cx="652370" cy="201600"/>
                </a:xfrm>
                <a:prstGeom prst="rect">
                  <a:avLst/>
                </a:prstGeom>
              </p:spPr>
            </p:pic>
            <p:sp>
              <p:nvSpPr>
                <p:cNvPr id="198" name="正方形/長方形 197">
                  <a:extLst>
                    <a:ext uri="{FF2B5EF4-FFF2-40B4-BE49-F238E27FC236}">
                      <a16:creationId xmlns:a16="http://schemas.microsoft.com/office/drawing/2014/main" id="{0B39AE44-E624-4D13-B383-DD4ECB5B9145}"/>
                    </a:ext>
                  </a:extLst>
                </p:cNvPr>
                <p:cNvSpPr/>
                <p:nvPr/>
              </p:nvSpPr>
              <p:spPr>
                <a:xfrm>
                  <a:off x="199500" y="4129167"/>
                  <a:ext cx="310356" cy="143217"/>
                </a:xfrm>
                <a:prstGeom prst="rect">
                  <a:avLst/>
                </a:prstGeom>
                <a:solidFill>
                  <a:schemeClr val="bg1">
                    <a:alpha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72000" rIns="0" bIns="54000" rtlCol="0" anchor="ctr"/>
                <a:lstStyle/>
                <a:p>
                  <a:pPr algn="ctr"/>
                  <a:r>
                    <a:rPr kumimoji="1" lang="ja-JP" altLang="en-US" sz="900" dirty="0">
                      <a:solidFill>
                        <a:schemeClr val="tx1"/>
                      </a:solidFill>
                      <a:latin typeface="UD Digi Kyokasho N-R" panose="02020400000000000000" pitchFamily="17" charset="-128"/>
                      <a:ea typeface="UD Digi Kyokasho N-R" panose="02020400000000000000" pitchFamily="17" charset="-128"/>
                    </a:rPr>
                    <a:t>実践</a:t>
                  </a:r>
                </a:p>
              </p:txBody>
            </p:sp>
          </p:grpSp>
        </p:grpSp>
        <p:grpSp>
          <p:nvGrpSpPr>
            <p:cNvPr id="199" name="グループ化 198">
              <a:extLst>
                <a:ext uri="{FF2B5EF4-FFF2-40B4-BE49-F238E27FC236}">
                  <a16:creationId xmlns:a16="http://schemas.microsoft.com/office/drawing/2014/main" id="{2010D9C6-4EE1-4ED8-9B4A-EF9E7209C0AA}"/>
                </a:ext>
              </a:extLst>
            </p:cNvPr>
            <p:cNvGrpSpPr/>
            <p:nvPr/>
          </p:nvGrpSpPr>
          <p:grpSpPr>
            <a:xfrm>
              <a:off x="7554621" y="2666261"/>
              <a:ext cx="2198769" cy="1295400"/>
              <a:chOff x="139584" y="5474509"/>
              <a:chExt cx="2198769" cy="1295400"/>
            </a:xfrm>
          </p:grpSpPr>
          <p:sp>
            <p:nvSpPr>
              <p:cNvPr id="200" name="四角形: 角を丸くする 199">
                <a:extLst>
                  <a:ext uri="{FF2B5EF4-FFF2-40B4-BE49-F238E27FC236}">
                    <a16:creationId xmlns:a16="http://schemas.microsoft.com/office/drawing/2014/main" id="{2B90B928-335C-44D2-951B-4651CE45D747}"/>
                  </a:ext>
                </a:extLst>
              </p:cNvPr>
              <p:cNvSpPr/>
              <p:nvPr/>
            </p:nvSpPr>
            <p:spPr>
              <a:xfrm>
                <a:off x="139584" y="5474509"/>
                <a:ext cx="2198769" cy="1295400"/>
              </a:xfrm>
              <a:prstGeom prst="roundRect">
                <a:avLst>
                  <a:gd name="adj" fmla="val 4902"/>
                </a:avLst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201" name="グループ化 200">
                <a:extLst>
                  <a:ext uri="{FF2B5EF4-FFF2-40B4-BE49-F238E27FC236}">
                    <a16:creationId xmlns:a16="http://schemas.microsoft.com/office/drawing/2014/main" id="{10DE02AB-F209-487A-8D9D-AF499CCC9DEC}"/>
                  </a:ext>
                </a:extLst>
              </p:cNvPr>
              <p:cNvGrpSpPr/>
              <p:nvPr/>
            </p:nvGrpSpPr>
            <p:grpSpPr>
              <a:xfrm>
                <a:off x="166136" y="5495630"/>
                <a:ext cx="650367" cy="198723"/>
                <a:chOff x="168482" y="5501980"/>
                <a:chExt cx="650367" cy="198723"/>
              </a:xfrm>
            </p:grpSpPr>
            <p:pic>
              <p:nvPicPr>
                <p:cNvPr id="202" name="図 201">
                  <a:extLst>
                    <a:ext uri="{FF2B5EF4-FFF2-40B4-BE49-F238E27FC236}">
                      <a16:creationId xmlns:a16="http://schemas.microsoft.com/office/drawing/2014/main" id="{66CCB684-B667-45EF-9D7F-F3F862802F8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68482" y="5501980"/>
                  <a:ext cx="650367" cy="198723"/>
                </a:xfrm>
                <a:prstGeom prst="rect">
                  <a:avLst/>
                </a:prstGeom>
              </p:spPr>
            </p:pic>
            <p:sp>
              <p:nvSpPr>
                <p:cNvPr id="203" name="正方形/長方形 202">
                  <a:extLst>
                    <a:ext uri="{FF2B5EF4-FFF2-40B4-BE49-F238E27FC236}">
                      <a16:creationId xmlns:a16="http://schemas.microsoft.com/office/drawing/2014/main" id="{B163E661-A7D4-4D28-A1CE-A26E4FB30062}"/>
                    </a:ext>
                  </a:extLst>
                </p:cNvPr>
                <p:cNvSpPr/>
                <p:nvPr/>
              </p:nvSpPr>
              <p:spPr>
                <a:xfrm>
                  <a:off x="199500" y="5525171"/>
                  <a:ext cx="310356" cy="143217"/>
                </a:xfrm>
                <a:prstGeom prst="rect">
                  <a:avLst/>
                </a:prstGeom>
                <a:solidFill>
                  <a:schemeClr val="bg1">
                    <a:alpha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72000" rIns="0" bIns="54000" rtlCol="0" anchor="ctr"/>
                <a:lstStyle/>
                <a:p>
                  <a:pPr algn="ctr"/>
                  <a:r>
                    <a:rPr kumimoji="1" lang="ja-JP" altLang="en-US" sz="900" dirty="0">
                      <a:solidFill>
                        <a:schemeClr val="tx1"/>
                      </a:solidFill>
                      <a:latin typeface="UD Digi Kyokasho N-R" panose="02020400000000000000" pitchFamily="17" charset="-128"/>
                      <a:ea typeface="UD Digi Kyokasho N-R" panose="02020400000000000000" pitchFamily="17" charset="-128"/>
                    </a:rPr>
                    <a:t>省察</a:t>
                  </a:r>
                </a:p>
              </p:txBody>
            </p:sp>
          </p:grpSp>
        </p:grpSp>
      </p:grpSp>
      <p:grpSp>
        <p:nvGrpSpPr>
          <p:cNvPr id="208" name="グループ化 207">
            <a:extLst>
              <a:ext uri="{FF2B5EF4-FFF2-40B4-BE49-F238E27FC236}">
                <a16:creationId xmlns:a16="http://schemas.microsoft.com/office/drawing/2014/main" id="{1BD25822-C8A1-43BA-A74C-22DB84C9744B}"/>
              </a:ext>
            </a:extLst>
          </p:cNvPr>
          <p:cNvGrpSpPr/>
          <p:nvPr/>
        </p:nvGrpSpPr>
        <p:grpSpPr>
          <a:xfrm>
            <a:off x="4845529" y="2646748"/>
            <a:ext cx="200981" cy="650365"/>
            <a:chOff x="2375775" y="5463386"/>
            <a:chExt cx="200981" cy="650365"/>
          </a:xfrm>
        </p:grpSpPr>
        <p:pic>
          <p:nvPicPr>
            <p:cNvPr id="209" name="図 208">
              <a:extLst>
                <a:ext uri="{FF2B5EF4-FFF2-40B4-BE49-F238E27FC236}">
                  <a16:creationId xmlns:a16="http://schemas.microsoft.com/office/drawing/2014/main" id="{BC512161-4D26-4EC0-90BB-EA13BDB9AA7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 rot="5400000">
              <a:off x="2151083" y="5688078"/>
              <a:ext cx="650365" cy="200981"/>
            </a:xfrm>
            <a:prstGeom prst="rect">
              <a:avLst/>
            </a:prstGeom>
          </p:spPr>
        </p:pic>
        <p:sp>
          <p:nvSpPr>
            <p:cNvPr id="210" name="正方形/長方形 209">
              <a:extLst>
                <a:ext uri="{FF2B5EF4-FFF2-40B4-BE49-F238E27FC236}">
                  <a16:creationId xmlns:a16="http://schemas.microsoft.com/office/drawing/2014/main" id="{E0384A50-038A-4C22-8D0D-0B8F7114F9A7}"/>
                </a:ext>
              </a:extLst>
            </p:cNvPr>
            <p:cNvSpPr/>
            <p:nvPr/>
          </p:nvSpPr>
          <p:spPr>
            <a:xfrm>
              <a:off x="2404875" y="5511112"/>
              <a:ext cx="138808" cy="316210"/>
            </a:xfrm>
            <a:prstGeom prst="rect">
              <a:avLst/>
            </a:prstGeom>
            <a:solidFill>
              <a:schemeClr val="bg1"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72000" rIns="0" bIns="54000" rtlCol="0" anchor="ctr"/>
            <a:lstStyle/>
            <a:p>
              <a:pPr algn="ctr"/>
              <a:r>
                <a:rPr kumimoji="1" lang="ja-JP" altLang="en-US" sz="900" dirty="0">
                  <a:solidFill>
                    <a:schemeClr val="tx1"/>
                  </a:solidFill>
                  <a:latin typeface="UD Digi Kyokasho N-R" panose="02020400000000000000" pitchFamily="17" charset="-128"/>
                  <a:ea typeface="UD Digi Kyokasho N-R" panose="02020400000000000000" pitchFamily="17" charset="-128"/>
                </a:rPr>
                <a:t>再考</a:t>
              </a:r>
            </a:p>
          </p:txBody>
        </p:sp>
      </p:grpSp>
      <p:grpSp>
        <p:nvGrpSpPr>
          <p:cNvPr id="211" name="グループ化 210">
            <a:extLst>
              <a:ext uri="{FF2B5EF4-FFF2-40B4-BE49-F238E27FC236}">
                <a16:creationId xmlns:a16="http://schemas.microsoft.com/office/drawing/2014/main" id="{2E43A5FF-859D-45D8-A26E-62EBC9EEA5B8}"/>
              </a:ext>
            </a:extLst>
          </p:cNvPr>
          <p:cNvGrpSpPr/>
          <p:nvPr/>
        </p:nvGrpSpPr>
        <p:grpSpPr>
          <a:xfrm>
            <a:off x="7321772" y="5469426"/>
            <a:ext cx="200981" cy="650365"/>
            <a:chOff x="2375775" y="5463386"/>
            <a:chExt cx="200981" cy="650365"/>
          </a:xfrm>
        </p:grpSpPr>
        <p:pic>
          <p:nvPicPr>
            <p:cNvPr id="212" name="図 211">
              <a:extLst>
                <a:ext uri="{FF2B5EF4-FFF2-40B4-BE49-F238E27FC236}">
                  <a16:creationId xmlns:a16="http://schemas.microsoft.com/office/drawing/2014/main" id="{9D2C0A5E-CD2E-49B1-9B6D-8B473AECB92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 rot="5400000">
              <a:off x="2151083" y="5688078"/>
              <a:ext cx="650365" cy="200981"/>
            </a:xfrm>
            <a:prstGeom prst="rect">
              <a:avLst/>
            </a:prstGeom>
          </p:spPr>
        </p:pic>
        <p:sp>
          <p:nvSpPr>
            <p:cNvPr id="213" name="正方形/長方形 212">
              <a:extLst>
                <a:ext uri="{FF2B5EF4-FFF2-40B4-BE49-F238E27FC236}">
                  <a16:creationId xmlns:a16="http://schemas.microsoft.com/office/drawing/2014/main" id="{FA089606-C17D-4FE7-9DA9-A0667CA42FB1}"/>
                </a:ext>
              </a:extLst>
            </p:cNvPr>
            <p:cNvSpPr/>
            <p:nvPr/>
          </p:nvSpPr>
          <p:spPr>
            <a:xfrm>
              <a:off x="2404875" y="5511112"/>
              <a:ext cx="138808" cy="316210"/>
            </a:xfrm>
            <a:prstGeom prst="rect">
              <a:avLst/>
            </a:prstGeom>
            <a:solidFill>
              <a:schemeClr val="bg1"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72000" rIns="0" bIns="54000" rtlCol="0" anchor="ctr"/>
            <a:lstStyle/>
            <a:p>
              <a:pPr algn="ctr"/>
              <a:r>
                <a:rPr kumimoji="1" lang="ja-JP" altLang="en-US" sz="900" dirty="0">
                  <a:solidFill>
                    <a:schemeClr val="tx1"/>
                  </a:solidFill>
                  <a:latin typeface="UD Digi Kyokasho N-R" panose="02020400000000000000" pitchFamily="17" charset="-128"/>
                  <a:ea typeface="UD Digi Kyokasho N-R" panose="02020400000000000000" pitchFamily="17" charset="-128"/>
                </a:rPr>
                <a:t>再考</a:t>
              </a:r>
            </a:p>
          </p:txBody>
        </p:sp>
      </p:grpSp>
      <p:sp>
        <p:nvSpPr>
          <p:cNvPr id="121" name="正方形/長方形 120">
            <a:extLst>
              <a:ext uri="{FF2B5EF4-FFF2-40B4-BE49-F238E27FC236}">
                <a16:creationId xmlns:a16="http://schemas.microsoft.com/office/drawing/2014/main" id="{4EA1FEA7-212F-4160-9C31-327FB3F9B198}"/>
              </a:ext>
            </a:extLst>
          </p:cNvPr>
          <p:cNvSpPr/>
          <p:nvPr/>
        </p:nvSpPr>
        <p:spPr>
          <a:xfrm>
            <a:off x="199500" y="2916338"/>
            <a:ext cx="2071260" cy="5026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50" dirty="0">
                <a:solidFill>
                  <a:schemeClr val="tx1"/>
                </a:solidFill>
                <a:latin typeface="UD Digi Kyokasho N-R" panose="02020400000000000000" pitchFamily="18" charset="-128"/>
                <a:ea typeface="UD Digi Kyokasho N-R" panose="02020400000000000000" pitchFamily="18" charset="-128"/>
              </a:rPr>
              <a:t>自身の強みや課題、自校の現状や課題を把握し、研究主題の達成に向けた仮説を立てる。</a:t>
            </a:r>
          </a:p>
        </p:txBody>
      </p:sp>
      <p:sp>
        <p:nvSpPr>
          <p:cNvPr id="122" name="正方形/長方形 121">
            <a:extLst>
              <a:ext uri="{FF2B5EF4-FFF2-40B4-BE49-F238E27FC236}">
                <a16:creationId xmlns:a16="http://schemas.microsoft.com/office/drawing/2014/main" id="{98215C56-A741-4DEC-8B92-590850897203}"/>
              </a:ext>
            </a:extLst>
          </p:cNvPr>
          <p:cNvSpPr/>
          <p:nvPr/>
        </p:nvSpPr>
        <p:spPr>
          <a:xfrm>
            <a:off x="199500" y="4314719"/>
            <a:ext cx="2071260" cy="504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50" dirty="0">
                <a:solidFill>
                  <a:schemeClr val="tx1"/>
                </a:solidFill>
                <a:latin typeface="UD Digi Kyokasho N-R" panose="02020400000000000000" pitchFamily="18" charset="-128"/>
                <a:ea typeface="UD Digi Kyokasho N-R" panose="02020400000000000000" pitchFamily="18" charset="-128"/>
              </a:rPr>
              <a:t>学んだことを基に問いの解決に向けた手立ての検討を行い、授業実践に取り組む。</a:t>
            </a:r>
            <a:endParaRPr kumimoji="1" lang="en-US" altLang="ja-JP" sz="1050" dirty="0">
              <a:solidFill>
                <a:schemeClr val="tx1"/>
              </a:solidFill>
              <a:latin typeface="UD Digi Kyokasho N-R" panose="02020400000000000000" pitchFamily="18" charset="-128"/>
              <a:ea typeface="UD Digi Kyokasho N-R" panose="02020400000000000000" pitchFamily="18" charset="-128"/>
            </a:endParaRPr>
          </a:p>
        </p:txBody>
      </p:sp>
      <p:sp>
        <p:nvSpPr>
          <p:cNvPr id="123" name="正方形/長方形 122">
            <a:extLst>
              <a:ext uri="{FF2B5EF4-FFF2-40B4-BE49-F238E27FC236}">
                <a16:creationId xmlns:a16="http://schemas.microsoft.com/office/drawing/2014/main" id="{B1D0FF2A-5668-4C53-8FFD-00AF9DE249E2}"/>
              </a:ext>
            </a:extLst>
          </p:cNvPr>
          <p:cNvSpPr/>
          <p:nvPr/>
        </p:nvSpPr>
        <p:spPr>
          <a:xfrm>
            <a:off x="199500" y="5711866"/>
            <a:ext cx="2071260" cy="504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>
                <a:solidFill>
                  <a:schemeClr val="tx1"/>
                </a:solidFill>
                <a:latin typeface="UD Digi Kyokasho N-R" panose="02020400000000000000" pitchFamily="18" charset="-128"/>
                <a:ea typeface="UD Digi Kyokasho N-R" panose="02020400000000000000" pitchFamily="18" charset="-128"/>
              </a:rPr>
              <a:t>研究</a:t>
            </a:r>
            <a:r>
              <a:rPr kumimoji="1" lang="ja-JP" altLang="en-US" sz="1100">
                <a:solidFill>
                  <a:schemeClr val="tx1"/>
                </a:solidFill>
                <a:latin typeface="UD Digi Kyokasho N-R" panose="02020400000000000000" pitchFamily="18" charset="-128"/>
                <a:ea typeface="UD Digi Kyokasho N-R" panose="02020400000000000000" pitchFamily="18" charset="-128"/>
              </a:rPr>
              <a:t>グループメンバーと子どもの学びの姿の</a:t>
            </a:r>
            <a:r>
              <a:rPr kumimoji="1" lang="ja-JP" altLang="en-US" sz="1100" dirty="0">
                <a:solidFill>
                  <a:schemeClr val="tx1"/>
                </a:solidFill>
                <a:latin typeface="UD Digi Kyokasho N-R" panose="02020400000000000000" pitchFamily="18" charset="-128"/>
                <a:ea typeface="UD Digi Kyokasho N-R" panose="02020400000000000000" pitchFamily="18" charset="-128"/>
              </a:rPr>
              <a:t>見取りを共有し、成果と課題を検証する。</a:t>
            </a:r>
          </a:p>
        </p:txBody>
      </p:sp>
      <p:sp>
        <p:nvSpPr>
          <p:cNvPr id="124" name="正方形/長方形 123">
            <a:extLst>
              <a:ext uri="{FF2B5EF4-FFF2-40B4-BE49-F238E27FC236}">
                <a16:creationId xmlns:a16="http://schemas.microsoft.com/office/drawing/2014/main" id="{4258B215-0CEB-4CF8-B09E-482CF9F72B45}"/>
              </a:ext>
            </a:extLst>
          </p:cNvPr>
          <p:cNvSpPr/>
          <p:nvPr/>
        </p:nvSpPr>
        <p:spPr>
          <a:xfrm>
            <a:off x="199500" y="3436143"/>
            <a:ext cx="2071260" cy="5026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50" dirty="0">
                <a:solidFill>
                  <a:schemeClr val="tx1"/>
                </a:solidFill>
                <a:latin typeface="UD Digi Kyokasho N-R" panose="02020400000000000000" pitchFamily="18" charset="-128"/>
                <a:ea typeface="UD Digi Kyokasho N-R" panose="02020400000000000000" pitchFamily="18" charset="-128"/>
              </a:rPr>
              <a:t>子どもが〇○○できるように授業の手立てを打てば、△△△となるだろう。</a:t>
            </a:r>
            <a:endParaRPr kumimoji="1" lang="en-US" altLang="ja-JP" sz="1050" dirty="0">
              <a:solidFill>
                <a:schemeClr val="tx1"/>
              </a:solidFill>
              <a:latin typeface="UD Digi Kyokasho N-R" panose="02020400000000000000" pitchFamily="18" charset="-128"/>
              <a:ea typeface="UD Digi Kyokasho N-R" panose="02020400000000000000" pitchFamily="18" charset="-128"/>
            </a:endParaRPr>
          </a:p>
        </p:txBody>
      </p:sp>
      <p:sp>
        <p:nvSpPr>
          <p:cNvPr id="125" name="正方形/長方形 124">
            <a:extLst>
              <a:ext uri="{FF2B5EF4-FFF2-40B4-BE49-F238E27FC236}">
                <a16:creationId xmlns:a16="http://schemas.microsoft.com/office/drawing/2014/main" id="{198AF395-2032-46A0-9481-0930290C95EC}"/>
              </a:ext>
            </a:extLst>
          </p:cNvPr>
          <p:cNvSpPr/>
          <p:nvPr/>
        </p:nvSpPr>
        <p:spPr>
          <a:xfrm>
            <a:off x="199500" y="4836787"/>
            <a:ext cx="2071260" cy="5026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50" dirty="0">
                <a:solidFill>
                  <a:schemeClr val="tx1"/>
                </a:solidFill>
                <a:latin typeface="UD Digi Kyokasho N-R" panose="02020400000000000000" pitchFamily="18" charset="-128"/>
                <a:ea typeface="UD Digi Kyokasho N-R" panose="02020400000000000000" pitchFamily="18" charset="-128"/>
              </a:rPr>
              <a:t>・実施時期　・教科等</a:t>
            </a:r>
            <a:endParaRPr kumimoji="1" lang="en-US" altLang="ja-JP" sz="1050" dirty="0">
              <a:solidFill>
                <a:schemeClr val="tx1"/>
              </a:solidFill>
              <a:latin typeface="UD Digi Kyokasho N-R" panose="02020400000000000000" pitchFamily="18" charset="-128"/>
              <a:ea typeface="UD Digi Kyokasho N-R" panose="02020400000000000000" pitchFamily="18" charset="-128"/>
            </a:endParaRPr>
          </a:p>
          <a:p>
            <a:r>
              <a:rPr kumimoji="1" lang="ja-JP" altLang="en-US" sz="1050" dirty="0">
                <a:solidFill>
                  <a:schemeClr val="tx1"/>
                </a:solidFill>
                <a:latin typeface="UD Digi Kyokasho N-R" panose="02020400000000000000" pitchFamily="18" charset="-128"/>
                <a:ea typeface="UD Digi Kyokasho N-R" panose="02020400000000000000" pitchFamily="18" charset="-128"/>
              </a:rPr>
              <a:t>・達成に向けた具体的な手立て</a:t>
            </a:r>
            <a:endParaRPr kumimoji="1" lang="en-US" altLang="ja-JP" sz="1050" dirty="0">
              <a:solidFill>
                <a:schemeClr val="tx1"/>
              </a:solidFill>
              <a:latin typeface="UD Digi Kyokasho N-R" panose="02020400000000000000" pitchFamily="18" charset="-128"/>
              <a:ea typeface="UD Digi Kyokasho N-R" panose="02020400000000000000" pitchFamily="18" charset="-128"/>
            </a:endParaRPr>
          </a:p>
        </p:txBody>
      </p:sp>
      <p:sp>
        <p:nvSpPr>
          <p:cNvPr id="126" name="正方形/長方形 125">
            <a:extLst>
              <a:ext uri="{FF2B5EF4-FFF2-40B4-BE49-F238E27FC236}">
                <a16:creationId xmlns:a16="http://schemas.microsoft.com/office/drawing/2014/main" id="{95FA9735-3DBD-4B9D-9606-C5CF9ACEBBD1}"/>
              </a:ext>
            </a:extLst>
          </p:cNvPr>
          <p:cNvSpPr/>
          <p:nvPr/>
        </p:nvSpPr>
        <p:spPr>
          <a:xfrm>
            <a:off x="199500" y="6234429"/>
            <a:ext cx="2071260" cy="5026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50" dirty="0">
                <a:solidFill>
                  <a:schemeClr val="tx1"/>
                </a:solidFill>
                <a:latin typeface="UD Digi Kyokasho N-R" panose="02020400000000000000" pitchFamily="18" charset="-128"/>
                <a:ea typeface="UD Digi Kyokasho N-R" panose="02020400000000000000" pitchFamily="18" charset="-128"/>
              </a:rPr>
              <a:t>有効だと考えていた手立てに○○〇という課題があると分かった。</a:t>
            </a:r>
            <a:endParaRPr kumimoji="1" lang="en-US" altLang="ja-JP" sz="1050" dirty="0">
              <a:solidFill>
                <a:schemeClr val="tx1"/>
              </a:solidFill>
              <a:latin typeface="UD Digi Kyokasho N-R" panose="02020400000000000000" pitchFamily="18" charset="-128"/>
              <a:ea typeface="UD Digi Kyokasho N-R" panose="02020400000000000000" pitchFamily="18" charset="-128"/>
            </a:endParaRPr>
          </a:p>
        </p:txBody>
      </p:sp>
      <p:sp>
        <p:nvSpPr>
          <p:cNvPr id="134" name="吹き出し: 角を丸めた四角形 133">
            <a:extLst>
              <a:ext uri="{FF2B5EF4-FFF2-40B4-BE49-F238E27FC236}">
                <a16:creationId xmlns:a16="http://schemas.microsoft.com/office/drawing/2014/main" id="{91F07DA5-9409-47DF-985B-13E02C1E7C0A}"/>
              </a:ext>
            </a:extLst>
          </p:cNvPr>
          <p:cNvSpPr/>
          <p:nvPr/>
        </p:nvSpPr>
        <p:spPr>
          <a:xfrm>
            <a:off x="2452514" y="4574501"/>
            <a:ext cx="1589041" cy="652370"/>
          </a:xfrm>
          <a:prstGeom prst="wedgeRoundRectCallout">
            <a:avLst>
              <a:gd name="adj1" fmla="val -48211"/>
              <a:gd name="adj2" fmla="val 87264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50" dirty="0">
                <a:solidFill>
                  <a:schemeClr val="tx1"/>
                </a:solidFill>
                <a:latin typeface="UD Digi Kyokasho N-R" panose="02020400000000000000" pitchFamily="18" charset="-128"/>
                <a:ea typeface="UD Digi Kyokasho N-R" panose="02020400000000000000" pitchFamily="18" charset="-128"/>
              </a:rPr>
              <a:t>整理した内容を基に新たな問いを立て、次の実践につなげる。</a:t>
            </a:r>
          </a:p>
        </p:txBody>
      </p:sp>
      <p:sp>
        <p:nvSpPr>
          <p:cNvPr id="135" name="吹き出し: 角を丸めた四角形 134">
            <a:extLst>
              <a:ext uri="{FF2B5EF4-FFF2-40B4-BE49-F238E27FC236}">
                <a16:creationId xmlns:a16="http://schemas.microsoft.com/office/drawing/2014/main" id="{173930B7-B031-4F20-871C-1188732B0C0D}"/>
              </a:ext>
            </a:extLst>
          </p:cNvPr>
          <p:cNvSpPr/>
          <p:nvPr/>
        </p:nvSpPr>
        <p:spPr>
          <a:xfrm>
            <a:off x="2087074" y="1428877"/>
            <a:ext cx="2088949" cy="533442"/>
          </a:xfrm>
          <a:prstGeom prst="wedgeRoundRectCallout">
            <a:avLst>
              <a:gd name="adj1" fmla="val -33477"/>
              <a:gd name="adj2" fmla="val -97848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50" dirty="0">
                <a:solidFill>
                  <a:schemeClr val="tx1"/>
                </a:solidFill>
                <a:latin typeface="UD Digi Kyokasho N-R" panose="02020400000000000000" pitchFamily="18" charset="-128"/>
                <a:ea typeface="UD Digi Kyokasho N-R" panose="02020400000000000000" pitchFamily="18" charset="-128"/>
              </a:rPr>
              <a:t>授業に関する自身の強みを書き出す。追記可。</a:t>
            </a:r>
          </a:p>
        </p:txBody>
      </p:sp>
      <p:sp>
        <p:nvSpPr>
          <p:cNvPr id="136" name="吹き出し: 角を丸めた四角形 135">
            <a:extLst>
              <a:ext uri="{FF2B5EF4-FFF2-40B4-BE49-F238E27FC236}">
                <a16:creationId xmlns:a16="http://schemas.microsoft.com/office/drawing/2014/main" id="{47E9FDBF-8947-4AAD-9828-5E49D286C4E1}"/>
              </a:ext>
            </a:extLst>
          </p:cNvPr>
          <p:cNvSpPr/>
          <p:nvPr/>
        </p:nvSpPr>
        <p:spPr>
          <a:xfrm>
            <a:off x="6057768" y="1428877"/>
            <a:ext cx="2088949" cy="533442"/>
          </a:xfrm>
          <a:prstGeom prst="wedgeRoundRectCallout">
            <a:avLst>
              <a:gd name="adj1" fmla="val -33477"/>
              <a:gd name="adj2" fmla="val -97848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50" dirty="0">
                <a:solidFill>
                  <a:schemeClr val="tx1"/>
                </a:solidFill>
                <a:latin typeface="UD Digi Kyokasho N-R" panose="02020400000000000000" pitchFamily="18" charset="-128"/>
                <a:ea typeface="UD Digi Kyokasho N-R" panose="02020400000000000000" pitchFamily="18" charset="-128"/>
              </a:rPr>
              <a:t>校内研究を通じて克服したい自身の課題を書き出す。</a:t>
            </a:r>
          </a:p>
        </p:txBody>
      </p:sp>
      <p:sp>
        <p:nvSpPr>
          <p:cNvPr id="137" name="テキスト ボックス 136">
            <a:extLst>
              <a:ext uri="{FF2B5EF4-FFF2-40B4-BE49-F238E27FC236}">
                <a16:creationId xmlns:a16="http://schemas.microsoft.com/office/drawing/2014/main" id="{DD1252CC-B4F6-4553-8B1C-C2AA7CF508C5}"/>
              </a:ext>
            </a:extLst>
          </p:cNvPr>
          <p:cNvSpPr txBox="1"/>
          <p:nvPr/>
        </p:nvSpPr>
        <p:spPr>
          <a:xfrm>
            <a:off x="3107078" y="122919"/>
            <a:ext cx="18547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latin typeface="UD Digi Kyokasho N-R" panose="02020400000000000000" pitchFamily="18" charset="-128"/>
                <a:ea typeface="UD Digi Kyokasho N-R" panose="02020400000000000000" pitchFamily="18" charset="-128"/>
              </a:rPr>
              <a:t>【</a:t>
            </a:r>
            <a:r>
              <a:rPr kumimoji="1" lang="ja-JP" altLang="en-US" sz="2400" dirty="0">
                <a:latin typeface="UD Digi Kyokasho N-R" panose="02020400000000000000" pitchFamily="18" charset="-128"/>
                <a:ea typeface="UD Digi Kyokasho N-R" panose="02020400000000000000" pitchFamily="18" charset="-128"/>
              </a:rPr>
              <a:t>記入例</a:t>
            </a:r>
            <a:r>
              <a:rPr kumimoji="1" lang="en-US" altLang="ja-JP" sz="2400" dirty="0">
                <a:latin typeface="UD Digi Kyokasho N-R" panose="02020400000000000000" pitchFamily="18" charset="-128"/>
                <a:ea typeface="UD Digi Kyokasho N-R" panose="02020400000000000000" pitchFamily="18" charset="-128"/>
              </a:rPr>
              <a:t>】</a:t>
            </a:r>
            <a:endParaRPr kumimoji="1" lang="ja-JP" altLang="en-US" sz="2400" dirty="0">
              <a:latin typeface="UD Digi Kyokasho N-R" panose="02020400000000000000" pitchFamily="18" charset="-128"/>
              <a:ea typeface="UD Digi Kyokasho N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349476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229</Words>
  <Application>Microsoft Office PowerPoint</Application>
  <PresentationFormat>A4 210 x 297 mm</PresentationFormat>
  <Paragraphs>55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UD Digi Kyokasho N-R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2025-01-23T03:51:45Z</dcterms:created>
  <dcterms:modified xsi:type="dcterms:W3CDTF">2025-01-23T03:51:51Z</dcterms:modified>
</cp:coreProperties>
</file>