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8787" r:id="rId2"/>
    <p:sldId id="8903" r:id="rId3"/>
    <p:sldId id="8904" r:id="rId4"/>
    <p:sldId id="283" r:id="rId5"/>
    <p:sldId id="285" r:id="rId6"/>
    <p:sldId id="282" r:id="rId7"/>
    <p:sldId id="8864" r:id="rId8"/>
    <p:sldId id="8899" r:id="rId9"/>
    <p:sldId id="8900" r:id="rId10"/>
    <p:sldId id="8873" r:id="rId11"/>
    <p:sldId id="8884" r:id="rId12"/>
    <p:sldId id="8905" r:id="rId13"/>
    <p:sldId id="8909" r:id="rId14"/>
    <p:sldId id="8910" r:id="rId15"/>
    <p:sldId id="8888" r:id="rId16"/>
    <p:sldId id="8881" r:id="rId17"/>
    <p:sldId id="8896" r:id="rId18"/>
    <p:sldId id="8901" r:id="rId19"/>
    <p:sldId id="8906" r:id="rId20"/>
    <p:sldId id="8911" r:id="rId21"/>
    <p:sldId id="8912" r:id="rId22"/>
    <p:sldId id="8907" r:id="rId23"/>
    <p:sldId id="8913" r:id="rId24"/>
    <p:sldId id="8914" r:id="rId25"/>
    <p:sldId id="8915" r:id="rId26"/>
    <p:sldId id="8916" r:id="rId27"/>
    <p:sldId id="8791" r:id="rId28"/>
    <p:sldId id="8798" r:id="rId29"/>
    <p:sldId id="8908" r:id="rId3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8">
          <p15:clr>
            <a:srgbClr val="A4A3A4"/>
          </p15:clr>
        </p15:guide>
        <p15:guide id="2" pos="1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9FFCC"/>
    <a:srgbClr val="99FF33"/>
    <a:srgbClr val="FFFFAB"/>
    <a:srgbClr val="BAF4FC"/>
    <a:srgbClr val="FFC5DB"/>
    <a:srgbClr val="FDCCCB"/>
    <a:srgbClr val="FDDF03"/>
    <a:srgbClr val="DBFED2"/>
    <a:srgbClr val="FFD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63774" autoAdjust="0"/>
  </p:normalViewPr>
  <p:slideViewPr>
    <p:cSldViewPr>
      <p:cViewPr varScale="1">
        <p:scale>
          <a:sx n="83" d="100"/>
          <a:sy n="83" d="100"/>
        </p:scale>
        <p:origin x="2556" y="84"/>
      </p:cViewPr>
      <p:guideLst>
        <p:guide orient="horz" pos="1458"/>
        <p:guide pos="14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00" d="100"/>
          <a:sy n="100" d="100"/>
        </p:scale>
        <p:origin x="35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sp:txBody>
      <dsp:txXfrm>
        <a:off x="6930032" y="0"/>
        <a:ext cx="2027440" cy="3810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sp:txBody>
      <dsp:txXfrm>
        <a:off x="6930032" y="0"/>
        <a:ext cx="2027440" cy="3810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sp:txBody>
      <dsp:txXfrm>
        <a:off x="6930032" y="0"/>
        <a:ext cx="2027440" cy="3810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sp:txBody>
      <dsp:txXfrm>
        <a:off x="6930032" y="0"/>
        <a:ext cx="2027440" cy="3810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sp:txBody>
      <dsp:txXfrm>
        <a:off x="6930032" y="0"/>
        <a:ext cx="2027440" cy="381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21BBA67-9E22-4D50-AE6E-A845B6078A54}"/>
              </a:ext>
            </a:extLst>
          </p:cNvPr>
          <p:cNvSpPr>
            <a:spLocks noGrp="1"/>
          </p:cNvSpPr>
          <p:nvPr>
            <p:ph type="hdr" sz="quarter"/>
          </p:nvPr>
        </p:nvSpPr>
        <p:spPr>
          <a:xfrm>
            <a:off x="0" y="2"/>
            <a:ext cx="2918650" cy="691781"/>
          </a:xfrm>
          <a:prstGeom prst="rect">
            <a:avLst/>
          </a:prstGeom>
        </p:spPr>
        <p:txBody>
          <a:bodyPr vert="horz" lIns="91440" tIns="45720" rIns="91440" bIns="45720" rtlCol="0"/>
          <a:lstStyle>
            <a:lvl1pPr algn="l">
              <a:defRPr sz="1200"/>
            </a:lvl1pPr>
          </a:lstStyle>
          <a:p>
            <a:r>
              <a:rPr kumimoji="1" lang="en-US" altLang="ja-JP" dirty="0">
                <a:latin typeface="BIZ UDゴシック" panose="020B0400000000000000" pitchFamily="49" charset="-128"/>
                <a:ea typeface="BIZ UDゴシック" panose="020B0400000000000000" pitchFamily="49" charset="-128"/>
              </a:rPr>
              <a:t>【Ⅰ</a:t>
            </a:r>
            <a:r>
              <a:rPr kumimoji="1" lang="ja-JP" altLang="en-US" dirty="0" err="1">
                <a:latin typeface="BIZ UDゴシック" panose="020B0400000000000000" pitchFamily="49" charset="-128"/>
                <a:ea typeface="BIZ UDゴシック" panose="020B0400000000000000" pitchFamily="49" charset="-128"/>
              </a:rPr>
              <a:t>ー</a:t>
            </a:r>
            <a:r>
              <a:rPr kumimoji="1" lang="ja-JP" altLang="en-US" dirty="0">
                <a:latin typeface="BIZ UDゴシック" panose="020B0400000000000000" pitchFamily="49" charset="-128"/>
                <a:ea typeface="BIZ UDゴシック" panose="020B0400000000000000" pitchFamily="49" charset="-128"/>
              </a:rPr>
              <a:t>②</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小学校不登校に関する研究</a:t>
            </a:r>
            <a:endParaRPr kumimoji="1"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　　　　　児童が安心して成長できるＳＳＲのあり方</a:t>
            </a:r>
          </a:p>
          <a:p>
            <a:endParaRPr kumimoji="1" lang="ja-JP" altLang="en-US" dirty="0"/>
          </a:p>
        </p:txBody>
      </p:sp>
      <p:sp>
        <p:nvSpPr>
          <p:cNvPr id="3" name="フッター プレースホルダー 2">
            <a:extLst>
              <a:ext uri="{FF2B5EF4-FFF2-40B4-BE49-F238E27FC236}">
                <a16:creationId xmlns:a16="http://schemas.microsoft.com/office/drawing/2014/main" id="{213CB252-138D-41D8-8EA3-044FCB034A0F}"/>
              </a:ext>
            </a:extLst>
          </p:cNvPr>
          <p:cNvSpPr>
            <a:spLocks noGrp="1"/>
          </p:cNvSpPr>
          <p:nvPr>
            <p:ph type="ftr" sz="quarter" idx="2"/>
          </p:nvPr>
        </p:nvSpPr>
        <p:spPr>
          <a:xfrm>
            <a:off x="0" y="9174531"/>
            <a:ext cx="2918650" cy="495293"/>
          </a:xfrm>
          <a:prstGeom prst="rect">
            <a:avLst/>
          </a:prstGeom>
        </p:spPr>
        <p:txBody>
          <a:bodyPr vert="horz" lIns="91440" tIns="45720" rIns="91440" bIns="45720" rtlCol="0" anchor="b"/>
          <a:lstStyle>
            <a:lvl1pPr algn="l">
              <a:defRPr sz="1200"/>
            </a:lvl1pPr>
          </a:lstStyle>
          <a:p>
            <a:r>
              <a:rPr kumimoji="1" lang="ja-JP" altLang="en-US">
                <a:latin typeface="BIZ UDゴシック" panose="020B0400000000000000" pitchFamily="49" charset="-128"/>
                <a:ea typeface="BIZ UDゴシック" panose="020B0400000000000000" pitchFamily="49" charset="-128"/>
              </a:rPr>
              <a:t>令和</a:t>
            </a:r>
            <a:r>
              <a:rPr kumimoji="1" lang="ja-JP" altLang="en-US" dirty="0">
                <a:latin typeface="BIZ UDゴシック" panose="020B0400000000000000" pitchFamily="49" charset="-128"/>
                <a:ea typeface="BIZ UDゴシック" panose="020B0400000000000000" pitchFamily="49" charset="-128"/>
              </a:rPr>
              <a:t>７</a:t>
            </a:r>
            <a:r>
              <a:rPr kumimoji="1" lang="ja-JP" altLang="en-US">
                <a:latin typeface="BIZ UDゴシック" panose="020B0400000000000000" pitchFamily="49" charset="-128"/>
                <a:ea typeface="BIZ UDゴシック" panose="020B0400000000000000" pitchFamily="49" charset="-128"/>
              </a:rPr>
              <a:t>年</a:t>
            </a:r>
            <a:r>
              <a:rPr kumimoji="1" lang="ja-JP" altLang="en-US" dirty="0">
                <a:latin typeface="BIZ UDゴシック" panose="020B0400000000000000" pitchFamily="49" charset="-128"/>
                <a:ea typeface="BIZ UDゴシック" panose="020B0400000000000000" pitchFamily="49" charset="-128"/>
              </a:rPr>
              <a:t>２月　滋賀県総合教育センター</a:t>
            </a:r>
          </a:p>
        </p:txBody>
      </p:sp>
      <p:sp>
        <p:nvSpPr>
          <p:cNvPr id="4" name="スライド番号プレースホルダー 3">
            <a:extLst>
              <a:ext uri="{FF2B5EF4-FFF2-40B4-BE49-F238E27FC236}">
                <a16:creationId xmlns:a16="http://schemas.microsoft.com/office/drawing/2014/main" id="{9C4D65B3-A7C3-441F-824D-DF14E9FC255D}"/>
              </a:ext>
            </a:extLst>
          </p:cNvPr>
          <p:cNvSpPr>
            <a:spLocks noGrp="1"/>
          </p:cNvSpPr>
          <p:nvPr>
            <p:ph type="sldNum" sz="quarter" idx="3"/>
          </p:nvPr>
        </p:nvSpPr>
        <p:spPr>
          <a:xfrm>
            <a:off x="3814945" y="9174531"/>
            <a:ext cx="2919734" cy="495293"/>
          </a:xfrm>
          <a:prstGeom prst="rect">
            <a:avLst/>
          </a:prstGeom>
        </p:spPr>
        <p:txBody>
          <a:bodyPr vert="horz" lIns="91440" tIns="45720" rIns="91440" bIns="45720" rtlCol="0" anchor="b"/>
          <a:lstStyle>
            <a:lvl1pPr algn="r">
              <a:defRPr sz="1200"/>
            </a:lvl1pPr>
          </a:lstStyle>
          <a:p>
            <a:fld id="{D26C960D-EE00-4845-B9C3-AE5BBB70E08E}" type="slidenum">
              <a:rPr kumimoji="1" lang="ja-JP" altLang="en-US" smtClean="0"/>
              <a:t>‹#›</a:t>
            </a:fld>
            <a:endParaRPr kumimoji="1" lang="ja-JP" altLang="en-US"/>
          </a:p>
        </p:txBody>
      </p:sp>
    </p:spTree>
    <p:extLst>
      <p:ext uri="{BB962C8B-B14F-4D97-AF65-F5344CB8AC3E}">
        <p14:creationId xmlns:p14="http://schemas.microsoft.com/office/powerpoint/2010/main" val="2138899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15387" y="6"/>
            <a:ext cx="2918831" cy="495029"/>
          </a:xfrm>
          <a:prstGeom prst="rect">
            <a:avLst/>
          </a:prstGeom>
        </p:spPr>
        <p:txBody>
          <a:bodyPr vert="horz" lIns="91371" tIns="45685" rIns="91371" bIns="45685" rtlCol="0"/>
          <a:lstStyle>
            <a:lvl1pPr algn="r">
              <a:defRPr sz="1200"/>
            </a:lvl1pPr>
          </a:lstStyle>
          <a:p>
            <a:fld id="{8BDA5800-C1EC-4D5B-B1BE-D63890811386}" type="datetimeFigureOut">
              <a:rPr kumimoji="1" lang="ja-JP" altLang="en-US" smtClean="0"/>
              <a:t>2025/3/17</a:t>
            </a:fld>
            <a:endParaRPr kumimoji="1" lang="ja-JP" altLang="en-US" dirty="0"/>
          </a:p>
        </p:txBody>
      </p:sp>
      <p:sp>
        <p:nvSpPr>
          <p:cNvPr id="4" name="スライド イメージ プレースホルダー 3"/>
          <p:cNvSpPr>
            <a:spLocks noGrp="1" noRot="1" noChangeAspect="1"/>
          </p:cNvSpPr>
          <p:nvPr>
            <p:ph type="sldImg" idx="2"/>
          </p:nvPr>
        </p:nvSpPr>
        <p:spPr>
          <a:xfrm>
            <a:off x="1150938" y="495300"/>
            <a:ext cx="4433887" cy="3327400"/>
          </a:xfrm>
          <a:prstGeom prst="rect">
            <a:avLst/>
          </a:prstGeom>
          <a:noFill/>
          <a:ln w="12700">
            <a:solidFill>
              <a:prstClr val="black"/>
            </a:solidFill>
          </a:ln>
        </p:spPr>
        <p:txBody>
          <a:bodyPr vert="horz" lIns="91371" tIns="45685" rIns="91371" bIns="45685" rtlCol="0" anchor="ctr"/>
          <a:lstStyle/>
          <a:p>
            <a:endParaRPr lang="ja-JP" altLang="en-US" dirty="0"/>
          </a:p>
        </p:txBody>
      </p:sp>
      <p:sp>
        <p:nvSpPr>
          <p:cNvPr id="5" name="ノート プレースホルダー 4"/>
          <p:cNvSpPr>
            <a:spLocks noGrp="1"/>
          </p:cNvSpPr>
          <p:nvPr>
            <p:ph type="body" sz="quarter" idx="3"/>
          </p:nvPr>
        </p:nvSpPr>
        <p:spPr>
          <a:xfrm>
            <a:off x="167485" y="4418872"/>
            <a:ext cx="6400800" cy="5867399"/>
          </a:xfrm>
          <a:prstGeom prst="rect">
            <a:avLst/>
          </a:prstGeom>
        </p:spPr>
        <p:txBody>
          <a:bodyPr vert="horz" lIns="91371" tIns="45685" rIns="91371" bIns="456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3721122" y="9267851"/>
            <a:ext cx="2918831" cy="495028"/>
          </a:xfrm>
          <a:prstGeom prst="rect">
            <a:avLst/>
          </a:prstGeom>
        </p:spPr>
        <p:txBody>
          <a:bodyPr vert="horz" lIns="91371" tIns="45685" rIns="91371" bIns="45685" rtlCol="0" anchor="b"/>
          <a:lstStyle>
            <a:lvl1pPr algn="r">
              <a:defRPr sz="1200"/>
            </a:lvl1pPr>
          </a:lstStyle>
          <a:p>
            <a:fld id="{C6714B19-FD2F-4815-9BD6-5AB747C8331F}"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0763" y="376238"/>
            <a:ext cx="4440237" cy="3330575"/>
          </a:xfrm>
        </p:spPr>
      </p:sp>
      <p:sp>
        <p:nvSpPr>
          <p:cNvPr id="3" name="ノート プレースホルダー 2"/>
          <p:cNvSpPr>
            <a:spLocks noGrp="1"/>
          </p:cNvSpPr>
          <p:nvPr>
            <p:ph type="body" idx="1"/>
          </p:nvPr>
        </p:nvSpPr>
        <p:spPr>
          <a:xfrm>
            <a:off x="544101" y="3941752"/>
            <a:ext cx="5388610" cy="5760578"/>
          </a:xfrm>
        </p:spPr>
        <p:txBody>
          <a:bodyPr/>
          <a:lstStyle/>
          <a:p>
            <a:pPr algn="just"/>
            <a:endParaRPr lang="en-US" altLang="ja-JP" dirty="0"/>
          </a:p>
        </p:txBody>
      </p:sp>
      <p:sp>
        <p:nvSpPr>
          <p:cNvPr id="4" name="スライド番号プレースホルダー 3">
            <a:extLst>
              <a:ext uri="{FF2B5EF4-FFF2-40B4-BE49-F238E27FC236}">
                <a16:creationId xmlns:a16="http://schemas.microsoft.com/office/drawing/2014/main" id="{7EF03D8E-48F8-419D-9B43-F6D065E19E90}"/>
              </a:ext>
            </a:extLst>
          </p:cNvPr>
          <p:cNvSpPr>
            <a:spLocks noGrp="1"/>
          </p:cNvSpPr>
          <p:nvPr>
            <p:ph type="sldNum" sz="quarter" idx="5"/>
          </p:nvPr>
        </p:nvSpPr>
        <p:spPr/>
        <p:txBody>
          <a:bodyPr/>
          <a:lstStyle/>
          <a:p>
            <a:fld id="{C6714B19-FD2F-4815-9BD6-5AB747C8331F}"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3608F450-A28D-45D0-9906-5EC4A6BDDD58}"/>
              </a:ext>
            </a:extLst>
          </p:cNvPr>
          <p:cNvSpPr>
            <a:spLocks noGrp="1"/>
          </p:cNvSpPr>
          <p:nvPr>
            <p:ph type="sldNum" sz="quarter" idx="5"/>
          </p:nvPr>
        </p:nvSpPr>
        <p:spPr/>
        <p:txBody>
          <a:bodyPr/>
          <a:lstStyle/>
          <a:p>
            <a:fld id="{C6714B19-FD2F-4815-9BD6-5AB747C8331F}" type="slidenum">
              <a:rPr kumimoji="1" lang="ja-JP" altLang="en-US" smtClean="0"/>
              <a:t>10</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a:extLst>
              <a:ext uri="{FF2B5EF4-FFF2-40B4-BE49-F238E27FC236}">
                <a16:creationId xmlns:a16="http://schemas.microsoft.com/office/drawing/2014/main" id="{761179A8-493E-466A-BFDB-C906A4BC24E6}"/>
              </a:ext>
            </a:extLst>
          </p:cNvPr>
          <p:cNvSpPr>
            <a:spLocks noGrp="1"/>
          </p:cNvSpPr>
          <p:nvPr>
            <p:ph type="sldNum" sz="quarter" idx="5"/>
          </p:nvPr>
        </p:nvSpPr>
        <p:spPr/>
        <p:txBody>
          <a:bodyPr/>
          <a:lstStyle/>
          <a:p>
            <a:fld id="{C6714B19-FD2F-4815-9BD6-5AB747C8331F}" type="slidenum">
              <a:rPr kumimoji="1" lang="ja-JP" altLang="en-US" smtClean="0"/>
              <a:t>11</a:t>
            </a:fld>
            <a:endParaRPr kumimoji="1" lang="ja-JP" altLang="en-US" dirty="0"/>
          </a:p>
        </p:txBody>
      </p:sp>
    </p:spTree>
    <p:extLst>
      <p:ext uri="{BB962C8B-B14F-4D97-AF65-F5344CB8AC3E}">
        <p14:creationId xmlns:p14="http://schemas.microsoft.com/office/powerpoint/2010/main" val="442913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12</a:t>
            </a:fld>
            <a:endParaRPr kumimoji="1" lang="ja-JP" altLang="en-US" dirty="0"/>
          </a:p>
        </p:txBody>
      </p:sp>
    </p:spTree>
    <p:extLst>
      <p:ext uri="{BB962C8B-B14F-4D97-AF65-F5344CB8AC3E}">
        <p14:creationId xmlns:p14="http://schemas.microsoft.com/office/powerpoint/2010/main" val="127581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13</a:t>
            </a:fld>
            <a:endParaRPr kumimoji="1" lang="ja-JP" altLang="en-US" dirty="0"/>
          </a:p>
        </p:txBody>
      </p:sp>
    </p:spTree>
    <p:extLst>
      <p:ext uri="{BB962C8B-B14F-4D97-AF65-F5344CB8AC3E}">
        <p14:creationId xmlns:p14="http://schemas.microsoft.com/office/powerpoint/2010/main" val="2006112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14</a:t>
            </a:fld>
            <a:endParaRPr kumimoji="1" lang="ja-JP" altLang="en-US" dirty="0"/>
          </a:p>
        </p:txBody>
      </p:sp>
    </p:spTree>
    <p:extLst>
      <p:ext uri="{BB962C8B-B14F-4D97-AF65-F5344CB8AC3E}">
        <p14:creationId xmlns:p14="http://schemas.microsoft.com/office/powerpoint/2010/main" val="2382578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sym typeface="+mn-ea"/>
            </a:endParaRPr>
          </a:p>
        </p:txBody>
      </p:sp>
      <p:sp>
        <p:nvSpPr>
          <p:cNvPr id="4" name="スライド番号プレースホルダー 3">
            <a:extLst>
              <a:ext uri="{FF2B5EF4-FFF2-40B4-BE49-F238E27FC236}">
                <a16:creationId xmlns:a16="http://schemas.microsoft.com/office/drawing/2014/main" id="{E97F14AF-593A-447D-879E-E10AA67C4891}"/>
              </a:ext>
            </a:extLst>
          </p:cNvPr>
          <p:cNvSpPr>
            <a:spLocks noGrp="1"/>
          </p:cNvSpPr>
          <p:nvPr>
            <p:ph type="sldNum" sz="quarter" idx="5"/>
          </p:nvPr>
        </p:nvSpPr>
        <p:spPr/>
        <p:txBody>
          <a:bodyPr/>
          <a:lstStyle/>
          <a:p>
            <a:fld id="{C6714B19-FD2F-4815-9BD6-5AB747C8331F}" type="slidenum">
              <a:rPr kumimoji="1" lang="ja-JP" altLang="en-US" smtClean="0"/>
              <a:t>15</a:t>
            </a:fld>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54B31355-A553-40B2-A0FA-9D38E59CFCE5}"/>
              </a:ext>
            </a:extLst>
          </p:cNvPr>
          <p:cNvSpPr>
            <a:spLocks noGrp="1"/>
          </p:cNvSpPr>
          <p:nvPr>
            <p:ph type="sldNum" sz="quarter" idx="5"/>
          </p:nvPr>
        </p:nvSpPr>
        <p:spPr/>
        <p:txBody>
          <a:bodyPr/>
          <a:lstStyle/>
          <a:p>
            <a:fld id="{C6714B19-FD2F-4815-9BD6-5AB747C8331F}" type="slidenum">
              <a:rPr kumimoji="1" lang="ja-JP" altLang="en-US" smtClean="0"/>
              <a:t>16</a:t>
            </a:fld>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54B31355-A553-40B2-A0FA-9D38E59CFCE5}"/>
              </a:ext>
            </a:extLst>
          </p:cNvPr>
          <p:cNvSpPr>
            <a:spLocks noGrp="1"/>
          </p:cNvSpPr>
          <p:nvPr>
            <p:ph type="sldNum" sz="quarter" idx="5"/>
          </p:nvPr>
        </p:nvSpPr>
        <p:spPr/>
        <p:txBody>
          <a:bodyPr/>
          <a:lstStyle/>
          <a:p>
            <a:fld id="{C6714B19-FD2F-4815-9BD6-5AB747C8331F}" type="slidenum">
              <a:rPr kumimoji="1" lang="ja-JP" altLang="en-US" smtClean="0"/>
              <a:t>17</a:t>
            </a:fld>
            <a:endParaRPr kumimoji="1" lang="ja-JP" altLang="en-US" dirty="0"/>
          </a:p>
        </p:txBody>
      </p:sp>
    </p:spTree>
    <p:extLst>
      <p:ext uri="{BB962C8B-B14F-4D97-AF65-F5344CB8AC3E}">
        <p14:creationId xmlns:p14="http://schemas.microsoft.com/office/powerpoint/2010/main" val="2180775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54B31355-A553-40B2-A0FA-9D38E59CFCE5}"/>
              </a:ext>
            </a:extLst>
          </p:cNvPr>
          <p:cNvSpPr>
            <a:spLocks noGrp="1"/>
          </p:cNvSpPr>
          <p:nvPr>
            <p:ph type="sldNum" sz="quarter" idx="5"/>
          </p:nvPr>
        </p:nvSpPr>
        <p:spPr/>
        <p:txBody>
          <a:bodyPr/>
          <a:lstStyle/>
          <a:p>
            <a:fld id="{C6714B19-FD2F-4815-9BD6-5AB747C8331F}" type="slidenum">
              <a:rPr kumimoji="1" lang="ja-JP" altLang="en-US" smtClean="0"/>
              <a:t>18</a:t>
            </a:fld>
            <a:endParaRPr kumimoji="1" lang="ja-JP" altLang="en-US" dirty="0"/>
          </a:p>
        </p:txBody>
      </p:sp>
    </p:spTree>
    <p:extLst>
      <p:ext uri="{BB962C8B-B14F-4D97-AF65-F5344CB8AC3E}">
        <p14:creationId xmlns:p14="http://schemas.microsoft.com/office/powerpoint/2010/main" val="352737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19</a:t>
            </a:fld>
            <a:endParaRPr kumimoji="1" lang="ja-JP" altLang="en-US" dirty="0"/>
          </a:p>
        </p:txBody>
      </p:sp>
    </p:spTree>
    <p:extLst>
      <p:ext uri="{BB962C8B-B14F-4D97-AF65-F5344CB8AC3E}">
        <p14:creationId xmlns:p14="http://schemas.microsoft.com/office/powerpoint/2010/main" val="130021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67481" y="4094957"/>
            <a:ext cx="6400800" cy="5867399"/>
          </a:xfrm>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EA9DBF12-B976-4217-A204-4086B0D90C0D}"/>
              </a:ext>
            </a:extLst>
          </p:cNvPr>
          <p:cNvSpPr>
            <a:spLocks noGrp="1"/>
          </p:cNvSpPr>
          <p:nvPr>
            <p:ph type="sldNum" sz="quarter" idx="5"/>
          </p:nvPr>
        </p:nvSpPr>
        <p:spPr/>
        <p:txBody>
          <a:bodyPr/>
          <a:lstStyle/>
          <a:p>
            <a:fld id="{C6714B19-FD2F-4815-9BD6-5AB747C8331F}" type="slidenum">
              <a:rPr kumimoji="1" lang="ja-JP" altLang="en-US" smtClean="0"/>
              <a:t>2</a:t>
            </a:fld>
            <a:endParaRPr kumimoji="1" lang="ja-JP" altLang="en-US" dirty="0"/>
          </a:p>
        </p:txBody>
      </p:sp>
    </p:spTree>
    <p:extLst>
      <p:ext uri="{BB962C8B-B14F-4D97-AF65-F5344CB8AC3E}">
        <p14:creationId xmlns:p14="http://schemas.microsoft.com/office/powerpoint/2010/main" val="1472985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20</a:t>
            </a:fld>
            <a:endParaRPr kumimoji="1" lang="ja-JP" altLang="en-US" dirty="0"/>
          </a:p>
        </p:txBody>
      </p:sp>
    </p:spTree>
    <p:extLst>
      <p:ext uri="{BB962C8B-B14F-4D97-AF65-F5344CB8AC3E}">
        <p14:creationId xmlns:p14="http://schemas.microsoft.com/office/powerpoint/2010/main" val="3570446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21</a:t>
            </a:fld>
            <a:endParaRPr kumimoji="1" lang="ja-JP" altLang="en-US" dirty="0"/>
          </a:p>
        </p:txBody>
      </p:sp>
    </p:spTree>
    <p:extLst>
      <p:ext uri="{BB962C8B-B14F-4D97-AF65-F5344CB8AC3E}">
        <p14:creationId xmlns:p14="http://schemas.microsoft.com/office/powerpoint/2010/main" val="1884509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22</a:t>
            </a:fld>
            <a:endParaRPr kumimoji="1" lang="ja-JP" altLang="en-US" dirty="0"/>
          </a:p>
        </p:txBody>
      </p:sp>
    </p:spTree>
    <p:extLst>
      <p:ext uri="{BB962C8B-B14F-4D97-AF65-F5344CB8AC3E}">
        <p14:creationId xmlns:p14="http://schemas.microsoft.com/office/powerpoint/2010/main" val="1101940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23</a:t>
            </a:fld>
            <a:endParaRPr kumimoji="1" lang="ja-JP" altLang="en-US" dirty="0"/>
          </a:p>
        </p:txBody>
      </p:sp>
    </p:spTree>
    <p:extLst>
      <p:ext uri="{BB962C8B-B14F-4D97-AF65-F5344CB8AC3E}">
        <p14:creationId xmlns:p14="http://schemas.microsoft.com/office/powerpoint/2010/main" val="2080545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24</a:t>
            </a:fld>
            <a:endParaRPr kumimoji="1" lang="ja-JP" altLang="en-US" dirty="0"/>
          </a:p>
        </p:txBody>
      </p:sp>
    </p:spTree>
    <p:extLst>
      <p:ext uri="{BB962C8B-B14F-4D97-AF65-F5344CB8AC3E}">
        <p14:creationId xmlns:p14="http://schemas.microsoft.com/office/powerpoint/2010/main" val="1688988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25</a:t>
            </a:fld>
            <a:endParaRPr kumimoji="1" lang="ja-JP" altLang="en-US" dirty="0"/>
          </a:p>
        </p:txBody>
      </p:sp>
    </p:spTree>
    <p:extLst>
      <p:ext uri="{BB962C8B-B14F-4D97-AF65-F5344CB8AC3E}">
        <p14:creationId xmlns:p14="http://schemas.microsoft.com/office/powerpoint/2010/main" val="716196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26</a:t>
            </a:fld>
            <a:endParaRPr kumimoji="1" lang="ja-JP" altLang="en-US" dirty="0"/>
          </a:p>
        </p:txBody>
      </p:sp>
    </p:spTree>
    <p:extLst>
      <p:ext uri="{BB962C8B-B14F-4D97-AF65-F5344CB8AC3E}">
        <p14:creationId xmlns:p14="http://schemas.microsoft.com/office/powerpoint/2010/main" val="1445961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458DA9A8-B48C-4423-8AB6-7968162DA51E}"/>
              </a:ext>
            </a:extLst>
          </p:cNvPr>
          <p:cNvSpPr>
            <a:spLocks noGrp="1"/>
          </p:cNvSpPr>
          <p:nvPr>
            <p:ph type="sldNum" sz="quarter" idx="5"/>
          </p:nvPr>
        </p:nvSpPr>
        <p:spPr/>
        <p:txBody>
          <a:bodyPr/>
          <a:lstStyle/>
          <a:p>
            <a:fld id="{C6714B19-FD2F-4815-9BD6-5AB747C8331F}" type="slidenum">
              <a:rPr kumimoji="1" lang="ja-JP" altLang="en-US" smtClean="0"/>
              <a:t>27</a:t>
            </a:fld>
            <a:endParaRPr kumimoji="1" lang="ja-JP" altLang="en-US" dirty="0"/>
          </a:p>
        </p:txBody>
      </p:sp>
    </p:spTree>
    <p:extLst>
      <p:ext uri="{BB962C8B-B14F-4D97-AF65-F5344CB8AC3E}">
        <p14:creationId xmlns:p14="http://schemas.microsoft.com/office/powerpoint/2010/main" val="373621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defRPr/>
            </a:pPr>
            <a:endParaRPr lang="ja-JP" altLang="en-US" dirty="0"/>
          </a:p>
        </p:txBody>
      </p:sp>
      <p:sp>
        <p:nvSpPr>
          <p:cNvPr id="4" name="スライド番号プレースホルダー 3">
            <a:extLst>
              <a:ext uri="{FF2B5EF4-FFF2-40B4-BE49-F238E27FC236}">
                <a16:creationId xmlns:a16="http://schemas.microsoft.com/office/drawing/2014/main" id="{4C0CF81C-F57C-4C66-ABDB-982F7D3194DF}"/>
              </a:ext>
            </a:extLst>
          </p:cNvPr>
          <p:cNvSpPr>
            <a:spLocks noGrp="1"/>
          </p:cNvSpPr>
          <p:nvPr>
            <p:ph type="sldNum" sz="quarter" idx="5"/>
          </p:nvPr>
        </p:nvSpPr>
        <p:spPr/>
        <p:txBody>
          <a:bodyPr/>
          <a:lstStyle/>
          <a:p>
            <a:fld id="{C6714B19-FD2F-4815-9BD6-5AB747C8331F}" type="slidenum">
              <a:rPr kumimoji="1" lang="ja-JP" altLang="en-US" smtClean="0"/>
              <a:t>28</a:t>
            </a:fld>
            <a:endParaRPr kumimoji="1" lang="ja-JP" altLang="en-US" dirty="0"/>
          </a:p>
        </p:txBody>
      </p:sp>
    </p:spTree>
    <p:extLst>
      <p:ext uri="{BB962C8B-B14F-4D97-AF65-F5344CB8AC3E}">
        <p14:creationId xmlns:p14="http://schemas.microsoft.com/office/powerpoint/2010/main" val="4156631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29</a:t>
            </a:fld>
            <a:endParaRPr kumimoji="1" lang="ja-JP" altLang="en-US" dirty="0"/>
          </a:p>
        </p:txBody>
      </p:sp>
    </p:spTree>
    <p:extLst>
      <p:ext uri="{BB962C8B-B14F-4D97-AF65-F5344CB8AC3E}">
        <p14:creationId xmlns:p14="http://schemas.microsoft.com/office/powerpoint/2010/main" val="274674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3</a:t>
            </a:fld>
            <a:endParaRPr kumimoji="1" lang="ja-JP" altLang="en-US" dirty="0"/>
          </a:p>
        </p:txBody>
      </p:sp>
    </p:spTree>
    <p:extLst>
      <p:ext uri="{BB962C8B-B14F-4D97-AF65-F5344CB8AC3E}">
        <p14:creationId xmlns:p14="http://schemas.microsoft.com/office/powerpoint/2010/main" val="342150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8F268C98-E77E-486D-9866-C104AD404224}"/>
              </a:ext>
            </a:extLst>
          </p:cNvPr>
          <p:cNvSpPr>
            <a:spLocks noGrp="1"/>
          </p:cNvSpPr>
          <p:nvPr>
            <p:ph type="sldNum" sz="quarter" idx="5"/>
          </p:nvPr>
        </p:nvSpPr>
        <p:spPr/>
        <p:txBody>
          <a:bodyPr/>
          <a:lstStyle/>
          <a:p>
            <a:fld id="{C6714B19-FD2F-4815-9BD6-5AB747C8331F}" type="slidenum">
              <a:rPr kumimoji="1" lang="ja-JP" altLang="en-US" smtClean="0"/>
              <a:t>4</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5559B185-268D-43D5-9B83-6485F64985FD}"/>
              </a:ext>
            </a:extLst>
          </p:cNvPr>
          <p:cNvSpPr>
            <a:spLocks noGrp="1"/>
          </p:cNvSpPr>
          <p:nvPr>
            <p:ph type="sldNum" sz="quarter" idx="5"/>
          </p:nvPr>
        </p:nvSpPr>
        <p:spPr/>
        <p:txBody>
          <a:bodyPr/>
          <a:lstStyle/>
          <a:p>
            <a:fld id="{C6714B19-FD2F-4815-9BD6-5AB747C8331F}" type="slidenum">
              <a:rPr kumimoji="1" lang="ja-JP" altLang="en-US" smtClean="0"/>
              <a:t>5</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8A92871A-5DD8-4E25-B321-365EC0504893}"/>
              </a:ext>
            </a:extLst>
          </p:cNvPr>
          <p:cNvSpPr>
            <a:spLocks noGrp="1"/>
          </p:cNvSpPr>
          <p:nvPr>
            <p:ph type="sldNum" sz="quarter" idx="5"/>
          </p:nvPr>
        </p:nvSpPr>
        <p:spPr/>
        <p:txBody>
          <a:bodyPr/>
          <a:lstStyle/>
          <a:p>
            <a:fld id="{C6714B19-FD2F-4815-9BD6-5AB747C8331F}" type="slidenum">
              <a:rPr kumimoji="1" lang="ja-JP" altLang="en-US" smtClean="0"/>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710"/>
            <a:endParaRPr lang="en-US" altLang="ja-JP" dirty="0"/>
          </a:p>
        </p:txBody>
      </p:sp>
      <p:sp>
        <p:nvSpPr>
          <p:cNvPr id="4" name="スライド番号プレースホルダー 3">
            <a:extLst>
              <a:ext uri="{FF2B5EF4-FFF2-40B4-BE49-F238E27FC236}">
                <a16:creationId xmlns:a16="http://schemas.microsoft.com/office/drawing/2014/main" id="{007ECFD4-9CEB-4DDD-B65B-34827347E985}"/>
              </a:ext>
            </a:extLst>
          </p:cNvPr>
          <p:cNvSpPr>
            <a:spLocks noGrp="1"/>
          </p:cNvSpPr>
          <p:nvPr>
            <p:ph type="sldNum" sz="quarter" idx="5"/>
          </p:nvPr>
        </p:nvSpPr>
        <p:spPr/>
        <p:txBody>
          <a:bodyPr/>
          <a:lstStyle/>
          <a:p>
            <a:fld id="{C6714B19-FD2F-4815-9BD6-5AB747C8331F}" type="slidenum">
              <a:rPr kumimoji="1" lang="ja-JP" altLang="en-US" smtClean="0"/>
              <a:t>7</a:t>
            </a:fld>
            <a:endParaRPr kumimoji="1" lang="ja-JP" altLang="en-US" dirty="0"/>
          </a:p>
        </p:txBody>
      </p:sp>
    </p:spTree>
    <p:extLst>
      <p:ext uri="{BB962C8B-B14F-4D97-AF65-F5344CB8AC3E}">
        <p14:creationId xmlns:p14="http://schemas.microsoft.com/office/powerpoint/2010/main" val="298218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3608F450-A28D-45D0-9906-5EC4A6BDDD58}"/>
              </a:ext>
            </a:extLst>
          </p:cNvPr>
          <p:cNvSpPr>
            <a:spLocks noGrp="1"/>
          </p:cNvSpPr>
          <p:nvPr>
            <p:ph type="sldNum" sz="quarter" idx="5"/>
          </p:nvPr>
        </p:nvSpPr>
        <p:spPr/>
        <p:txBody>
          <a:bodyPr/>
          <a:lstStyle/>
          <a:p>
            <a:fld id="{C6714B19-FD2F-4815-9BD6-5AB747C8331F}" type="slidenum">
              <a:rPr kumimoji="1" lang="ja-JP" altLang="en-US" smtClean="0"/>
              <a:t>8</a:t>
            </a:fld>
            <a:endParaRPr kumimoji="1" lang="ja-JP" altLang="en-US" dirty="0"/>
          </a:p>
        </p:txBody>
      </p:sp>
    </p:spTree>
    <p:extLst>
      <p:ext uri="{BB962C8B-B14F-4D97-AF65-F5344CB8AC3E}">
        <p14:creationId xmlns:p14="http://schemas.microsoft.com/office/powerpoint/2010/main" val="278390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3608F450-A28D-45D0-9906-5EC4A6BDDD58}"/>
              </a:ext>
            </a:extLst>
          </p:cNvPr>
          <p:cNvSpPr>
            <a:spLocks noGrp="1"/>
          </p:cNvSpPr>
          <p:nvPr>
            <p:ph type="sldNum" sz="quarter" idx="5"/>
          </p:nvPr>
        </p:nvSpPr>
        <p:spPr/>
        <p:txBody>
          <a:bodyPr/>
          <a:lstStyle/>
          <a:p>
            <a:fld id="{C6714B19-FD2F-4815-9BD6-5AB747C8331F}" type="slidenum">
              <a:rPr kumimoji="1" lang="ja-JP" altLang="en-US" smtClean="0"/>
              <a:t>9</a:t>
            </a:fld>
            <a:endParaRPr kumimoji="1" lang="ja-JP" altLang="en-US" dirty="0"/>
          </a:p>
        </p:txBody>
      </p:sp>
    </p:spTree>
    <p:extLst>
      <p:ext uri="{BB962C8B-B14F-4D97-AF65-F5344CB8AC3E}">
        <p14:creationId xmlns:p14="http://schemas.microsoft.com/office/powerpoint/2010/main" val="148214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03200" indent="0" algn="ctr">
              <a:buNone/>
              <a:defRPr>
                <a:solidFill>
                  <a:schemeClr val="tx1">
                    <a:tint val="75000"/>
                  </a:schemeClr>
                </a:solidFill>
              </a:defRPr>
            </a:lvl2pPr>
            <a:lvl3pPr marL="406400" indent="0" algn="ctr">
              <a:buNone/>
              <a:defRPr>
                <a:solidFill>
                  <a:schemeClr val="tx1">
                    <a:tint val="75000"/>
                  </a:schemeClr>
                </a:solidFill>
              </a:defRPr>
            </a:lvl3pPr>
            <a:lvl4pPr marL="609600" indent="0" algn="ctr">
              <a:buNone/>
              <a:defRPr>
                <a:solidFill>
                  <a:schemeClr val="tx1">
                    <a:tint val="75000"/>
                  </a:schemeClr>
                </a:solidFill>
              </a:defRPr>
            </a:lvl4pPr>
            <a:lvl5pPr marL="812800" indent="0" algn="ctr">
              <a:buNone/>
              <a:defRPr>
                <a:solidFill>
                  <a:schemeClr val="tx1">
                    <a:tint val="75000"/>
                  </a:schemeClr>
                </a:solidFill>
              </a:defRPr>
            </a:lvl5pPr>
            <a:lvl6pPr marL="1016000" indent="0" algn="ctr">
              <a:buNone/>
              <a:defRPr>
                <a:solidFill>
                  <a:schemeClr val="tx1">
                    <a:tint val="75000"/>
                  </a:schemeClr>
                </a:solidFill>
              </a:defRPr>
            </a:lvl6pPr>
            <a:lvl7pPr marL="1219200" indent="0" algn="ctr">
              <a:buNone/>
              <a:defRPr>
                <a:solidFill>
                  <a:schemeClr val="tx1">
                    <a:tint val="75000"/>
                  </a:schemeClr>
                </a:solidFill>
              </a:defRPr>
            </a:lvl7pPr>
            <a:lvl8pPr marL="1422400" indent="0" algn="ctr">
              <a:buNone/>
              <a:defRPr>
                <a:solidFill>
                  <a:schemeClr val="tx1">
                    <a:tint val="75000"/>
                  </a:schemeClr>
                </a:solidFill>
              </a:defRPr>
            </a:lvl8pPr>
            <a:lvl9pPr marL="1625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C35E46-81A9-43F7-AFF4-F1156F85D222}"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7DF6D-8A1D-4525-9C10-4EF43E17C088}"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4"/>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4"/>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D7D3C-C526-43F2-8986-67799CD00AFB}"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C8CCE-5653-4170-88ED-76B2B1B0A166}"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5"/>
            <a:ext cx="3886200" cy="908050"/>
          </a:xfrm>
        </p:spPr>
        <p:txBody>
          <a:bodyPr anchor="t"/>
          <a:lstStyle>
            <a:lvl1pPr algn="l">
              <a:defRPr sz="178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890">
                <a:solidFill>
                  <a:schemeClr val="tx1">
                    <a:tint val="75000"/>
                  </a:schemeClr>
                </a:solidFill>
              </a:defRPr>
            </a:lvl1pPr>
            <a:lvl2pPr marL="203200" indent="0">
              <a:buNone/>
              <a:defRPr sz="800">
                <a:solidFill>
                  <a:schemeClr val="tx1">
                    <a:tint val="75000"/>
                  </a:schemeClr>
                </a:solidFill>
              </a:defRPr>
            </a:lvl2pPr>
            <a:lvl3pPr marL="406400" indent="0">
              <a:buNone/>
              <a:defRPr sz="710">
                <a:solidFill>
                  <a:schemeClr val="tx1">
                    <a:tint val="75000"/>
                  </a:schemeClr>
                </a:solidFill>
              </a:defRPr>
            </a:lvl3pPr>
            <a:lvl4pPr marL="609600" indent="0">
              <a:buNone/>
              <a:defRPr sz="620">
                <a:solidFill>
                  <a:schemeClr val="tx1">
                    <a:tint val="75000"/>
                  </a:schemeClr>
                </a:solidFill>
              </a:defRPr>
            </a:lvl4pPr>
            <a:lvl5pPr marL="812800" indent="0">
              <a:buNone/>
              <a:defRPr sz="620">
                <a:solidFill>
                  <a:schemeClr val="tx1">
                    <a:tint val="75000"/>
                  </a:schemeClr>
                </a:solidFill>
              </a:defRPr>
            </a:lvl5pPr>
            <a:lvl6pPr marL="1016000" indent="0">
              <a:buNone/>
              <a:defRPr sz="620">
                <a:solidFill>
                  <a:schemeClr val="tx1">
                    <a:tint val="75000"/>
                  </a:schemeClr>
                </a:solidFill>
              </a:defRPr>
            </a:lvl6pPr>
            <a:lvl7pPr marL="1219200" indent="0">
              <a:buNone/>
              <a:defRPr sz="620">
                <a:solidFill>
                  <a:schemeClr val="tx1">
                    <a:tint val="75000"/>
                  </a:schemeClr>
                </a:solidFill>
              </a:defRPr>
            </a:lvl7pPr>
            <a:lvl8pPr marL="1422400" indent="0">
              <a:buNone/>
              <a:defRPr sz="620">
                <a:solidFill>
                  <a:schemeClr val="tx1">
                    <a:tint val="75000"/>
                  </a:schemeClr>
                </a:solidFill>
              </a:defRPr>
            </a:lvl8pPr>
            <a:lvl9pPr marL="1625600" indent="0">
              <a:buNone/>
              <a:defRPr sz="6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5CAFD5-3F54-4190-80D3-E8B6AC9C4ACD}"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2"/>
            <a:ext cx="2019300" cy="3017309"/>
          </a:xfrm>
        </p:spPr>
        <p:txBody>
          <a:bodyPr/>
          <a:lstStyle>
            <a:lvl1pPr>
              <a:defRPr sz="1245"/>
            </a:lvl1pPr>
            <a:lvl2pPr>
              <a:defRPr sz="1065"/>
            </a:lvl2pPr>
            <a:lvl3pPr>
              <a:defRPr sz="89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2"/>
            <a:ext cx="2019300" cy="3017309"/>
          </a:xfrm>
        </p:spPr>
        <p:txBody>
          <a:bodyPr/>
          <a:lstStyle>
            <a:lvl1pPr>
              <a:defRPr sz="1245"/>
            </a:lvl1pPr>
            <a:lvl2pPr>
              <a:defRPr sz="1065"/>
            </a:lvl2pPr>
            <a:lvl3pPr>
              <a:defRPr sz="89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C78561-BFBB-4EAE-B5E7-7F5008A180AF}" type="datetime1">
              <a:rPr lang="en-US" altLang="ja-JP"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065" b="1"/>
            </a:lvl1pPr>
            <a:lvl2pPr marL="203200" indent="0">
              <a:buNone/>
              <a:defRPr sz="890" b="1"/>
            </a:lvl2pPr>
            <a:lvl3pPr marL="406400" indent="0">
              <a:buNone/>
              <a:defRPr sz="800" b="1"/>
            </a:lvl3pPr>
            <a:lvl4pPr marL="609600" indent="0">
              <a:buNone/>
              <a:defRPr sz="710" b="1"/>
            </a:lvl4pPr>
            <a:lvl5pPr marL="812800" indent="0">
              <a:buNone/>
              <a:defRPr sz="710" b="1"/>
            </a:lvl5pPr>
            <a:lvl6pPr marL="1016000" indent="0">
              <a:buNone/>
              <a:defRPr sz="710" b="1"/>
            </a:lvl6pPr>
            <a:lvl7pPr marL="1219200" indent="0">
              <a:buNone/>
              <a:defRPr sz="710" b="1"/>
            </a:lvl7pPr>
            <a:lvl8pPr marL="1422400" indent="0">
              <a:buNone/>
              <a:defRPr sz="710" b="1"/>
            </a:lvl8pPr>
            <a:lvl9pPr marL="1625600" indent="0">
              <a:buNone/>
              <a:defRPr sz="71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065"/>
            </a:lvl1pPr>
            <a:lvl2pPr>
              <a:defRPr sz="890"/>
            </a:lvl2pPr>
            <a:lvl3pPr>
              <a:defRPr sz="800"/>
            </a:lvl3pPr>
            <a:lvl4pPr>
              <a:defRPr sz="710"/>
            </a:lvl4pPr>
            <a:lvl5pPr>
              <a:defRPr sz="710"/>
            </a:lvl5pPr>
            <a:lvl6pPr>
              <a:defRPr sz="710"/>
            </a:lvl6pPr>
            <a:lvl7pPr>
              <a:defRPr sz="710"/>
            </a:lvl7pPr>
            <a:lvl8pPr>
              <a:defRPr sz="710"/>
            </a:lvl8pPr>
            <a:lvl9pPr>
              <a:defRPr sz="7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4" y="1023409"/>
            <a:ext cx="2020887" cy="426508"/>
          </a:xfrm>
        </p:spPr>
        <p:txBody>
          <a:bodyPr anchor="b"/>
          <a:lstStyle>
            <a:lvl1pPr marL="0" indent="0">
              <a:buNone/>
              <a:defRPr sz="1065" b="1"/>
            </a:lvl1pPr>
            <a:lvl2pPr marL="203200" indent="0">
              <a:buNone/>
              <a:defRPr sz="890" b="1"/>
            </a:lvl2pPr>
            <a:lvl3pPr marL="406400" indent="0">
              <a:buNone/>
              <a:defRPr sz="800" b="1"/>
            </a:lvl3pPr>
            <a:lvl4pPr marL="609600" indent="0">
              <a:buNone/>
              <a:defRPr sz="710" b="1"/>
            </a:lvl4pPr>
            <a:lvl5pPr marL="812800" indent="0">
              <a:buNone/>
              <a:defRPr sz="710" b="1"/>
            </a:lvl5pPr>
            <a:lvl6pPr marL="1016000" indent="0">
              <a:buNone/>
              <a:defRPr sz="710" b="1"/>
            </a:lvl6pPr>
            <a:lvl7pPr marL="1219200" indent="0">
              <a:buNone/>
              <a:defRPr sz="710" b="1"/>
            </a:lvl7pPr>
            <a:lvl8pPr marL="1422400" indent="0">
              <a:buNone/>
              <a:defRPr sz="710" b="1"/>
            </a:lvl8pPr>
            <a:lvl9pPr marL="1625600" indent="0">
              <a:buNone/>
              <a:defRPr sz="710" b="1"/>
            </a:lvl9pPr>
          </a:lstStyle>
          <a:p>
            <a:pPr lvl="0"/>
            <a:r>
              <a:rPr lang="en-US"/>
              <a:t>Click to edit Master text styles</a:t>
            </a:r>
          </a:p>
        </p:txBody>
      </p:sp>
      <p:sp>
        <p:nvSpPr>
          <p:cNvPr id="6" name="Content Placeholder 5"/>
          <p:cNvSpPr>
            <a:spLocks noGrp="1"/>
          </p:cNvSpPr>
          <p:nvPr>
            <p:ph sz="quarter" idx="4"/>
          </p:nvPr>
        </p:nvSpPr>
        <p:spPr>
          <a:xfrm>
            <a:off x="2322514" y="1449917"/>
            <a:ext cx="2020887" cy="2634192"/>
          </a:xfrm>
        </p:spPr>
        <p:txBody>
          <a:bodyPr/>
          <a:lstStyle>
            <a:lvl1pPr>
              <a:defRPr sz="1065"/>
            </a:lvl1pPr>
            <a:lvl2pPr>
              <a:defRPr sz="890"/>
            </a:lvl2pPr>
            <a:lvl3pPr>
              <a:defRPr sz="800"/>
            </a:lvl3pPr>
            <a:lvl4pPr>
              <a:defRPr sz="710"/>
            </a:lvl4pPr>
            <a:lvl5pPr>
              <a:defRPr sz="710"/>
            </a:lvl5pPr>
            <a:lvl6pPr>
              <a:defRPr sz="710"/>
            </a:lvl6pPr>
            <a:lvl7pPr>
              <a:defRPr sz="710"/>
            </a:lvl7pPr>
            <a:lvl8pPr>
              <a:defRPr sz="710"/>
            </a:lvl8pPr>
            <a:lvl9pPr>
              <a:defRPr sz="7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A348BD-E4A7-41F2-AACA-829B23CBF728}" type="datetime1">
              <a:rPr lang="en-US" altLang="ja-JP" smtClean="0"/>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D1D9AD-64CE-45FF-9FC6-882E20190CEC}" type="datetime1">
              <a:rPr lang="en-US" altLang="ja-JP" smtClean="0"/>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92EB1-14F5-4F01-8BC8-FC8002DF5EBB}" type="datetime1">
              <a:rPr lang="en-US" altLang="ja-JP" smtClean="0"/>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924800" y="6553200"/>
            <a:ext cx="1066800" cy="243417"/>
          </a:xfrm>
        </p:spPr>
        <p:txBody>
          <a:bodyPr/>
          <a:lstStyle>
            <a:lvl1pPr>
              <a:defRPr sz="2400">
                <a:solidFill>
                  <a:schemeClr val="tx1"/>
                </a:solidFill>
                <a:latin typeface="UD デジタル 教科書体 NK-R" panose="02020400000000000000" pitchFamily="18" charset="-128"/>
                <a:ea typeface="UD デジタル 教科書体 NK-R" panose="02020400000000000000" pitchFamily="18" charset="-128"/>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182033"/>
            <a:ext cx="1504157" cy="774700"/>
          </a:xfrm>
        </p:spPr>
        <p:txBody>
          <a:bodyPr anchor="b"/>
          <a:lstStyle>
            <a:lvl1pPr algn="l">
              <a:defRPr sz="890" b="1"/>
            </a:lvl1pPr>
          </a:lstStyle>
          <a:p>
            <a:r>
              <a:rPr lang="en-US"/>
              <a:t>Click to edit Master title style</a:t>
            </a:r>
          </a:p>
        </p:txBody>
      </p:sp>
      <p:sp>
        <p:nvSpPr>
          <p:cNvPr id="3" name="Content Placeholder 2"/>
          <p:cNvSpPr>
            <a:spLocks noGrp="1"/>
          </p:cNvSpPr>
          <p:nvPr>
            <p:ph idx="1"/>
          </p:nvPr>
        </p:nvSpPr>
        <p:spPr>
          <a:xfrm>
            <a:off x="1787526" y="182035"/>
            <a:ext cx="2555875" cy="3902075"/>
          </a:xfrm>
        </p:spPr>
        <p:txBody>
          <a:bodyPr/>
          <a:lstStyle>
            <a:lvl1pPr>
              <a:defRPr sz="1420"/>
            </a:lvl1pPr>
            <a:lvl2pPr>
              <a:defRPr sz="1245"/>
            </a:lvl2pPr>
            <a:lvl3pPr>
              <a:defRPr sz="1065"/>
            </a:lvl3pPr>
            <a:lvl4pPr>
              <a:defRPr sz="890"/>
            </a:lvl4pPr>
            <a:lvl5pPr>
              <a:defRPr sz="890"/>
            </a:lvl5pPr>
            <a:lvl6pPr>
              <a:defRPr sz="890"/>
            </a:lvl6pPr>
            <a:lvl7pPr>
              <a:defRPr sz="890"/>
            </a:lvl7pPr>
            <a:lvl8pPr>
              <a:defRPr sz="890"/>
            </a:lvl8pPr>
            <a:lvl9pPr>
              <a:defRPr sz="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1" y="956735"/>
            <a:ext cx="1504157" cy="3127375"/>
          </a:xfrm>
        </p:spPr>
        <p:txBody>
          <a:bodyPr/>
          <a:lstStyle>
            <a:lvl1pPr marL="0" indent="0">
              <a:buNone/>
              <a:defRPr sz="620"/>
            </a:lvl1pPr>
            <a:lvl2pPr marL="203200" indent="0">
              <a:buNone/>
              <a:defRPr sz="535"/>
            </a:lvl2pPr>
            <a:lvl3pPr marL="406400" indent="0">
              <a:buNone/>
              <a:defRPr sz="445"/>
            </a:lvl3pPr>
            <a:lvl4pPr marL="609600" indent="0">
              <a:buNone/>
              <a:defRPr sz="400"/>
            </a:lvl4pPr>
            <a:lvl5pPr marL="812800" indent="0">
              <a:buNone/>
              <a:defRPr sz="400"/>
            </a:lvl5pPr>
            <a:lvl6pPr marL="1016000" indent="0">
              <a:buNone/>
              <a:defRPr sz="400"/>
            </a:lvl6pPr>
            <a:lvl7pPr marL="1219200" indent="0">
              <a:buNone/>
              <a:defRPr sz="400"/>
            </a:lvl7pPr>
            <a:lvl8pPr marL="1422400" indent="0">
              <a:buNone/>
              <a:defRPr sz="400"/>
            </a:lvl8pPr>
            <a:lvl9pPr marL="1625600" indent="0">
              <a:buNone/>
              <a:defRPr sz="400"/>
            </a:lvl9pPr>
          </a:lstStyle>
          <a:p>
            <a:pPr lvl="0"/>
            <a:r>
              <a:rPr lang="en-US"/>
              <a:t>Click to edit Master text styles</a:t>
            </a:r>
          </a:p>
        </p:txBody>
      </p:sp>
      <p:sp>
        <p:nvSpPr>
          <p:cNvPr id="5" name="Date Placeholder 4"/>
          <p:cNvSpPr>
            <a:spLocks noGrp="1"/>
          </p:cNvSpPr>
          <p:nvPr>
            <p:ph type="dt" sz="half" idx="10"/>
          </p:nvPr>
        </p:nvSpPr>
        <p:spPr/>
        <p:txBody>
          <a:bodyPr/>
          <a:lstStyle/>
          <a:p>
            <a:fld id="{74A31D76-C4C0-4608-A210-8CD8F672B173}" type="datetime1">
              <a:rPr lang="en-US" altLang="ja-JP"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89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420"/>
            </a:lvl1pPr>
            <a:lvl2pPr marL="203200" indent="0">
              <a:buNone/>
              <a:defRPr sz="1245"/>
            </a:lvl2pPr>
            <a:lvl3pPr marL="406400" indent="0">
              <a:buNone/>
              <a:defRPr sz="1065"/>
            </a:lvl3pPr>
            <a:lvl4pPr marL="609600" indent="0">
              <a:buNone/>
              <a:defRPr sz="890"/>
            </a:lvl4pPr>
            <a:lvl5pPr marL="812800" indent="0">
              <a:buNone/>
              <a:defRPr sz="890"/>
            </a:lvl5pPr>
            <a:lvl6pPr marL="1016000" indent="0">
              <a:buNone/>
              <a:defRPr sz="890"/>
            </a:lvl6pPr>
            <a:lvl7pPr marL="1219200" indent="0">
              <a:buNone/>
              <a:defRPr sz="890"/>
            </a:lvl7pPr>
            <a:lvl8pPr marL="1422400" indent="0">
              <a:buNone/>
              <a:defRPr sz="890"/>
            </a:lvl8pPr>
            <a:lvl9pPr marL="1625600" indent="0">
              <a:buNone/>
              <a:defRPr sz="89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620"/>
            </a:lvl1pPr>
            <a:lvl2pPr marL="203200" indent="0">
              <a:buNone/>
              <a:defRPr sz="535"/>
            </a:lvl2pPr>
            <a:lvl3pPr marL="406400" indent="0">
              <a:buNone/>
              <a:defRPr sz="445"/>
            </a:lvl3pPr>
            <a:lvl4pPr marL="609600" indent="0">
              <a:buNone/>
              <a:defRPr sz="400"/>
            </a:lvl4pPr>
            <a:lvl5pPr marL="812800" indent="0">
              <a:buNone/>
              <a:defRPr sz="400"/>
            </a:lvl5pPr>
            <a:lvl6pPr marL="1016000" indent="0">
              <a:buNone/>
              <a:defRPr sz="400"/>
            </a:lvl6pPr>
            <a:lvl7pPr marL="1219200" indent="0">
              <a:buNone/>
              <a:defRPr sz="400"/>
            </a:lvl7pPr>
            <a:lvl8pPr marL="1422400" indent="0">
              <a:buNone/>
              <a:defRPr sz="400"/>
            </a:lvl8pPr>
            <a:lvl9pPr marL="1625600" indent="0">
              <a:buNone/>
              <a:defRPr sz="400"/>
            </a:lvl9pPr>
          </a:lstStyle>
          <a:p>
            <a:pPr lvl="0"/>
            <a:r>
              <a:rPr lang="en-US"/>
              <a:t>Click to edit Master text styles</a:t>
            </a:r>
          </a:p>
        </p:txBody>
      </p:sp>
      <p:sp>
        <p:nvSpPr>
          <p:cNvPr id="5" name="Date Placeholder 4"/>
          <p:cNvSpPr>
            <a:spLocks noGrp="1"/>
          </p:cNvSpPr>
          <p:nvPr>
            <p:ph type="dt" sz="half" idx="10"/>
          </p:nvPr>
        </p:nvSpPr>
        <p:spPr/>
        <p:txBody>
          <a:bodyPr/>
          <a:lstStyle/>
          <a:p>
            <a:fld id="{5865B0F9-5178-438A-A5EE-B7C004B06E46}" type="datetime1">
              <a:rPr lang="en-US" altLang="ja-JP"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2"/>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535">
                <a:solidFill>
                  <a:schemeClr val="tx1">
                    <a:tint val="75000"/>
                  </a:schemeClr>
                </a:solidFill>
              </a:defRPr>
            </a:lvl1pPr>
          </a:lstStyle>
          <a:p>
            <a:fld id="{DEF91F39-4D3A-47FD-ACB2-F503C19E7260}" type="datetime1">
              <a:rPr lang="en-US" altLang="ja-JP" smtClean="0"/>
              <a:t>3/17/2025</a:t>
            </a:fld>
            <a:endParaRPr lang="en-US" dirty="0"/>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53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535">
                <a:solidFill>
                  <a:schemeClr val="tx1">
                    <a:tint val="75000"/>
                  </a:schemeClr>
                </a:solidFill>
              </a:defRPr>
            </a:lvl1pPr>
          </a:lstStyle>
          <a:p>
            <a:fld id="{B6F15528-21DE-4FAA-801E-634DDDAF4B2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06400" rtl="0" eaLnBrk="1" latinLnBrk="0" hangingPunct="1">
        <a:spcBef>
          <a:spcPct val="0"/>
        </a:spcBef>
        <a:buNone/>
        <a:defRPr sz="1955" kern="1200">
          <a:solidFill>
            <a:schemeClr val="tx1"/>
          </a:solidFill>
          <a:latin typeface="+mj-lt"/>
          <a:ea typeface="+mj-ea"/>
          <a:cs typeface="+mj-cs"/>
        </a:defRPr>
      </a:lvl1pPr>
    </p:titleStyle>
    <p:body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p:bodyStyle>
    <p:otherStyle>
      <a:defPPr>
        <a:defRPr lang="en-US"/>
      </a:defPPr>
      <a:lvl1pPr marL="0" algn="l" defTabSz="406400" rtl="0" eaLnBrk="1" latinLnBrk="0" hangingPunct="1">
        <a:defRPr sz="800" kern="1200">
          <a:solidFill>
            <a:schemeClr val="tx1"/>
          </a:solidFill>
          <a:latin typeface="+mn-lt"/>
          <a:ea typeface="+mn-ea"/>
          <a:cs typeface="+mn-cs"/>
        </a:defRPr>
      </a:lvl1pPr>
      <a:lvl2pPr marL="203200" algn="l" defTabSz="406400" rtl="0" eaLnBrk="1" latinLnBrk="0" hangingPunct="1">
        <a:defRPr sz="800" kern="1200">
          <a:solidFill>
            <a:schemeClr val="tx1"/>
          </a:solidFill>
          <a:latin typeface="+mn-lt"/>
          <a:ea typeface="+mn-ea"/>
          <a:cs typeface="+mn-cs"/>
        </a:defRPr>
      </a:lvl2pPr>
      <a:lvl3pPr marL="406400" algn="l" defTabSz="406400" rtl="0" eaLnBrk="1" latinLnBrk="0" hangingPunct="1">
        <a:defRPr sz="800" kern="1200">
          <a:solidFill>
            <a:schemeClr val="tx1"/>
          </a:solidFill>
          <a:latin typeface="+mn-lt"/>
          <a:ea typeface="+mn-ea"/>
          <a:cs typeface="+mn-cs"/>
        </a:defRPr>
      </a:lvl3pPr>
      <a:lvl4pPr marL="609600" algn="l" defTabSz="406400" rtl="0" eaLnBrk="1" latinLnBrk="0" hangingPunct="1">
        <a:defRPr sz="800" kern="1200">
          <a:solidFill>
            <a:schemeClr val="tx1"/>
          </a:solidFill>
          <a:latin typeface="+mn-lt"/>
          <a:ea typeface="+mn-ea"/>
          <a:cs typeface="+mn-cs"/>
        </a:defRPr>
      </a:lvl4pPr>
      <a:lvl5pPr marL="812800" algn="l" defTabSz="406400" rtl="0" eaLnBrk="1" latinLnBrk="0" hangingPunct="1">
        <a:defRPr sz="800" kern="1200">
          <a:solidFill>
            <a:schemeClr val="tx1"/>
          </a:solidFill>
          <a:latin typeface="+mn-lt"/>
          <a:ea typeface="+mn-ea"/>
          <a:cs typeface="+mn-cs"/>
        </a:defRPr>
      </a:lvl5pPr>
      <a:lvl6pPr marL="1016000" algn="l" defTabSz="406400" rtl="0" eaLnBrk="1" latinLnBrk="0" hangingPunct="1">
        <a:defRPr sz="800" kern="1200">
          <a:solidFill>
            <a:schemeClr val="tx1"/>
          </a:solidFill>
          <a:latin typeface="+mn-lt"/>
          <a:ea typeface="+mn-ea"/>
          <a:cs typeface="+mn-cs"/>
        </a:defRPr>
      </a:lvl6pPr>
      <a:lvl7pPr marL="1219200" algn="l" defTabSz="406400" rtl="0" eaLnBrk="1" latinLnBrk="0" hangingPunct="1">
        <a:defRPr sz="800" kern="1200">
          <a:solidFill>
            <a:schemeClr val="tx1"/>
          </a:solidFill>
          <a:latin typeface="+mn-lt"/>
          <a:ea typeface="+mn-ea"/>
          <a:cs typeface="+mn-cs"/>
        </a:defRPr>
      </a:lvl7pPr>
      <a:lvl8pPr marL="1422400" algn="l" defTabSz="406400" rtl="0" eaLnBrk="1" latinLnBrk="0" hangingPunct="1">
        <a:defRPr sz="800" kern="1200">
          <a:solidFill>
            <a:schemeClr val="tx1"/>
          </a:solidFill>
          <a:latin typeface="+mn-lt"/>
          <a:ea typeface="+mn-ea"/>
          <a:cs typeface="+mn-cs"/>
        </a:defRPr>
      </a:lvl8pPr>
      <a:lvl9pPr marL="1625600" algn="l" defTabSz="406400"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7.png"/><Relationship Id="rId7" Type="http://schemas.microsoft.com/office/2007/relationships/hdphoto" Target="../media/hdphoto2.wdp"/><Relationship Id="rId12"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diagramColors" Target="../diagrams/colors8.xml"/><Relationship Id="rId5" Type="http://schemas.microsoft.com/office/2007/relationships/hdphoto" Target="../media/hdphoto1.wdp"/><Relationship Id="rId10" Type="http://schemas.openxmlformats.org/officeDocument/2006/relationships/diagramQuickStyle" Target="../diagrams/quickStyle8.xml"/><Relationship Id="rId4" Type="http://schemas.openxmlformats.org/officeDocument/2006/relationships/image" Target="../media/image16.png"/><Relationship Id="rId9"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pn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9.png"/><Relationship Id="rId7"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0.pn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1.png"/><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QuickStyle" Target="../diagrams/quickStyle13.xml"/><Relationship Id="rId3" Type="http://schemas.openxmlformats.org/officeDocument/2006/relationships/image" Target="../media/image22.png"/><Relationship Id="rId7" Type="http://schemas.microsoft.com/office/2007/relationships/hdphoto" Target="../media/hdphoto4.wdp"/><Relationship Id="rId12" Type="http://schemas.openxmlformats.org/officeDocument/2006/relationships/diagramLayout" Target="../diagrams/layout1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diagramData" Target="../diagrams/data13.xml"/><Relationship Id="rId5" Type="http://schemas.microsoft.com/office/2007/relationships/hdphoto" Target="../media/hdphoto3.wdp"/><Relationship Id="rId15" Type="http://schemas.microsoft.com/office/2007/relationships/diagramDrawing" Target="../diagrams/drawing13.xml"/><Relationship Id="rId10" Type="http://schemas.openxmlformats.org/officeDocument/2006/relationships/image" Target="../media/image7.png"/><Relationship Id="rId4" Type="http://schemas.openxmlformats.org/officeDocument/2006/relationships/image" Target="../media/image23.png"/><Relationship Id="rId9" Type="http://schemas.microsoft.com/office/2007/relationships/hdphoto" Target="../media/hdphoto5.wdp"/><Relationship Id="rId14" Type="http://schemas.openxmlformats.org/officeDocument/2006/relationships/diagramColors" Target="../diagrams/colors1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diagramQuickStyle" Target="../diagrams/quickStyle14.xml"/><Relationship Id="rId3" Type="http://schemas.openxmlformats.org/officeDocument/2006/relationships/image" Target="../media/image7.png"/><Relationship Id="rId7" Type="http://schemas.openxmlformats.org/officeDocument/2006/relationships/image" Target="../media/image29.png"/><Relationship Id="rId12" Type="http://schemas.openxmlformats.org/officeDocument/2006/relationships/diagramLayout" Target="../diagrams/layout1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diagramData" Target="../diagrams/data14.xml"/><Relationship Id="rId5" Type="http://schemas.openxmlformats.org/officeDocument/2006/relationships/image" Target="../media/image27.png"/><Relationship Id="rId15" Type="http://schemas.microsoft.com/office/2007/relationships/diagramDrawing" Target="../diagrams/drawing14.xml"/><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diagramColors" Target="../diagrams/colors14.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diagramQuickStyle" Target="../diagrams/quickStyle15.xml"/><Relationship Id="rId3" Type="http://schemas.openxmlformats.org/officeDocument/2006/relationships/image" Target="../media/image7.png"/><Relationship Id="rId7" Type="http://schemas.openxmlformats.org/officeDocument/2006/relationships/image" Target="../media/image33.png"/><Relationship Id="rId12" Type="http://schemas.openxmlformats.org/officeDocument/2006/relationships/diagramLayout" Target="../diagrams/layout1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diagramData" Target="../diagrams/data15.xml"/><Relationship Id="rId5" Type="http://schemas.openxmlformats.org/officeDocument/2006/relationships/image" Target="../media/image30.png"/><Relationship Id="rId15" Type="http://schemas.microsoft.com/office/2007/relationships/diagramDrawing" Target="../diagrams/drawing15.xml"/><Relationship Id="rId10" Type="http://schemas.openxmlformats.org/officeDocument/2006/relationships/image" Target="../media/image36.png"/><Relationship Id="rId4" Type="http://schemas.openxmlformats.org/officeDocument/2006/relationships/image" Target="../media/image27.png"/><Relationship Id="rId9" Type="http://schemas.openxmlformats.org/officeDocument/2006/relationships/image" Target="../media/image35.png"/><Relationship Id="rId14" Type="http://schemas.openxmlformats.org/officeDocument/2006/relationships/diagramColors" Target="../diagrams/colors15.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diagramLayout" Target="../diagrams/layout16.xml"/><Relationship Id="rId3" Type="http://schemas.openxmlformats.org/officeDocument/2006/relationships/image" Target="../media/image37.png"/><Relationship Id="rId7" Type="http://schemas.openxmlformats.org/officeDocument/2006/relationships/image" Target="../media/image31.png"/><Relationship Id="rId12" Type="http://schemas.openxmlformats.org/officeDocument/2006/relationships/diagramData" Target="../diagrams/data16.xml"/><Relationship Id="rId2" Type="http://schemas.openxmlformats.org/officeDocument/2006/relationships/notesSlide" Target="../notesSlides/notesSlide18.xml"/><Relationship Id="rId16" Type="http://schemas.microsoft.com/office/2007/relationships/diagramDrawing" Target="../diagrams/drawing16.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1.png"/><Relationship Id="rId5" Type="http://schemas.openxmlformats.org/officeDocument/2006/relationships/image" Target="../media/image27.png"/><Relationship Id="rId15" Type="http://schemas.openxmlformats.org/officeDocument/2006/relationships/diagramColors" Target="../diagrams/colors16.xml"/><Relationship Id="rId10" Type="http://schemas.openxmlformats.org/officeDocument/2006/relationships/image" Target="../media/image40.png"/><Relationship Id="rId4" Type="http://schemas.openxmlformats.org/officeDocument/2006/relationships/image" Target="../media/image7.png"/><Relationship Id="rId9" Type="http://schemas.openxmlformats.org/officeDocument/2006/relationships/image" Target="../media/image39.png"/><Relationship Id="rId1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2.png"/><Relationship Id="rId7" Type="http://schemas.openxmlformats.org/officeDocument/2006/relationships/diagramColors" Target="../diagrams/colors1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43.png"/><Relationship Id="rId7" Type="http://schemas.openxmlformats.org/officeDocument/2006/relationships/diagramColors" Target="../diagrams/colors18.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diagramColors" Target="../diagrams/colors19.xml"/><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diagramQuickStyle" Target="../diagrams/quickStyle19.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diagramLayout" Target="../diagrams/layout19.xml"/><Relationship Id="rId5" Type="http://schemas.openxmlformats.org/officeDocument/2006/relationships/image" Target="../media/image46.png"/><Relationship Id="rId10" Type="http://schemas.openxmlformats.org/officeDocument/2006/relationships/diagramData" Target="../diagrams/data19.xml"/><Relationship Id="rId4" Type="http://schemas.openxmlformats.org/officeDocument/2006/relationships/image" Target="../media/image45.png"/><Relationship Id="rId9" Type="http://schemas.openxmlformats.org/officeDocument/2006/relationships/image" Target="../media/image50.png"/><Relationship Id="rId14" Type="http://schemas.microsoft.com/office/2007/relationships/diagramDrawing" Target="../diagrams/drawing19.xml"/></Relationships>
</file>

<file path=ppt/slides/_rels/slide22.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51.png"/><Relationship Id="rId7" Type="http://schemas.openxmlformats.org/officeDocument/2006/relationships/diagramColors" Target="../diagrams/colors2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53.png"/><Relationship Id="rId7" Type="http://schemas.openxmlformats.org/officeDocument/2006/relationships/diagramQuickStyle" Target="../diagrams/quickStyle2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54.png"/><Relationship Id="rId9" Type="http://schemas.microsoft.com/office/2007/relationships/diagramDrawing" Target="../diagrams/drawing2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55.png"/><Relationship Id="rId7" Type="http://schemas.openxmlformats.org/officeDocument/2006/relationships/diagramQuickStyle" Target="../diagrams/quickStyle2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56.png"/><Relationship Id="rId9" Type="http://schemas.microsoft.com/office/2007/relationships/diagramDrawing" Target="../diagrams/drawing23.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57.png"/><Relationship Id="rId7" Type="http://schemas.openxmlformats.org/officeDocument/2006/relationships/diagramQuickStyle" Target="../diagrams/quickStyle24.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58.png"/><Relationship Id="rId9" Type="http://schemas.microsoft.com/office/2007/relationships/diagramDrawing" Target="../diagrams/drawing24.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7.png"/><Relationship Id="rId7" Type="http://schemas.openxmlformats.org/officeDocument/2006/relationships/diagramData" Target="../diagrams/data6.xml"/><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diagramDrawing" Target="../diagrams/drawing6.xml"/><Relationship Id="rId5" Type="http://schemas.openxmlformats.org/officeDocument/2006/relationships/image" Target="../media/image10.png"/><Relationship Id="rId10" Type="http://schemas.openxmlformats.org/officeDocument/2006/relationships/diagramColors" Target="../diagrams/colors6.xml"/><Relationship Id="rId4" Type="http://schemas.openxmlformats.org/officeDocument/2006/relationships/image" Target="../media/image9.png"/><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7.png"/><Relationship Id="rId7" Type="http://schemas.openxmlformats.org/officeDocument/2006/relationships/image" Target="../media/image12.png"/><Relationship Id="rId12"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diagramColors" Target="../diagrams/colors7.xml"/><Relationship Id="rId5" Type="http://schemas.openxmlformats.org/officeDocument/2006/relationships/image" Target="../media/image14.png"/><Relationship Id="rId10" Type="http://schemas.openxmlformats.org/officeDocument/2006/relationships/diagramQuickStyle" Target="../diagrams/quickStyle7.xml"/><Relationship Id="rId4" Type="http://schemas.openxmlformats.org/officeDocument/2006/relationships/image" Target="../media/image13.png"/><Relationship Id="rId9"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15568" y="46426"/>
            <a:ext cx="6484162" cy="231858"/>
          </a:xfrm>
          <a:prstGeom prst="rect">
            <a:avLst/>
          </a:prstGeom>
        </p:spPr>
        <p:txBody>
          <a:bodyPr lIns="0" tIns="0" rIns="0" bIns="0" rtlCol="0" anchor="t">
            <a:spAutoFit/>
          </a:bodyPr>
          <a:lstStyle/>
          <a:p>
            <a:pPr algn="ctr">
              <a:lnSpc>
                <a:spcPts val="1865"/>
              </a:lnSpc>
            </a:pPr>
            <a:r>
              <a:rPr lang="en-US" sz="1335"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令和６年度(202４年度) </a:t>
            </a:r>
            <a:r>
              <a:rPr lang="en-US" sz="1335"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小学校不登校に関するプロジェクト研究</a:t>
            </a:r>
            <a:endParaRPr lang="en-US" sz="1335"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sp>
        <p:nvSpPr>
          <p:cNvPr id="5" name="TextBox 5"/>
          <p:cNvSpPr txBox="1"/>
          <p:nvPr/>
        </p:nvSpPr>
        <p:spPr>
          <a:xfrm>
            <a:off x="117989" y="572779"/>
            <a:ext cx="8479319" cy="507062"/>
          </a:xfrm>
          <a:prstGeom prst="rect">
            <a:avLst/>
          </a:prstGeom>
        </p:spPr>
        <p:txBody>
          <a:bodyPr lIns="0" tIns="0" rIns="0" bIns="0" rtlCol="0" anchor="t">
            <a:spAutoFit/>
          </a:bodyPr>
          <a:lstStyle/>
          <a:p>
            <a:pPr algn="ctr">
              <a:lnSpc>
                <a:spcPts val="4230"/>
              </a:lnSpc>
            </a:pPr>
            <a:r>
              <a:rPr lang="en-US" sz="28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児童が安心して成長できるSSRのあり方</a:t>
            </a:r>
          </a:p>
        </p:txBody>
      </p:sp>
      <p:sp>
        <p:nvSpPr>
          <p:cNvPr id="6" name="TextBox 6"/>
          <p:cNvSpPr txBox="1"/>
          <p:nvPr/>
        </p:nvSpPr>
        <p:spPr>
          <a:xfrm>
            <a:off x="145111" y="1235022"/>
            <a:ext cx="8479319" cy="526939"/>
          </a:xfrm>
          <a:prstGeom prst="rect">
            <a:avLst/>
          </a:prstGeom>
        </p:spPr>
        <p:txBody>
          <a:bodyPr lIns="0" tIns="0" rIns="0" bIns="0" rtlCol="0" anchor="t">
            <a:spAutoFit/>
          </a:bodyPr>
          <a:lstStyle/>
          <a:p>
            <a:pPr algn="ctr">
              <a:lnSpc>
                <a:spcPts val="2115"/>
              </a:lnSpc>
            </a:pPr>
            <a:r>
              <a:rPr lang="en-US" sz="151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a:t>
            </a:r>
            <a:r>
              <a:rPr lang="en-US" sz="1510"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人とのつながり</a:t>
            </a:r>
            <a:r>
              <a:rPr lang="en-US" sz="151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a:t>
            </a:r>
            <a:r>
              <a:rPr lang="en-US" sz="1510"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安心できる環境づくり</a:t>
            </a:r>
            <a:r>
              <a:rPr lang="en-US" sz="151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a:t>
            </a:r>
            <a:r>
              <a:rPr lang="en-US" sz="1510"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周囲の理解」を軸にした</a:t>
            </a:r>
            <a:endParaRPr lang="en-US" sz="151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a:p>
            <a:pPr algn="ctr">
              <a:lnSpc>
                <a:spcPts val="2115"/>
              </a:lnSpc>
            </a:pPr>
            <a:r>
              <a:rPr lang="en-US" sz="151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　　</a:t>
            </a:r>
            <a:r>
              <a:rPr lang="en-US" sz="1510" b="1" dirty="0" err="1">
                <a:solidFill>
                  <a:srgbClr val="FF3131"/>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SSR</a:t>
            </a:r>
            <a:r>
              <a:rPr lang="en-US" sz="1510"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の充実に向けた取組を通して</a:t>
            </a:r>
            <a:r>
              <a:rPr lang="en-US" sz="151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878" y="2029794"/>
            <a:ext cx="3914062" cy="3837606"/>
          </a:xfrm>
          <a:prstGeom prst="rect">
            <a:avLst/>
          </a:prstGeom>
        </p:spPr>
      </p:pic>
      <p:pic>
        <p:nvPicPr>
          <p:cNvPr id="8" name="図 7">
            <a:extLst>
              <a:ext uri="{FF2B5EF4-FFF2-40B4-BE49-F238E27FC236}">
                <a16:creationId xmlns:a16="http://schemas.microsoft.com/office/drawing/2014/main" id="{338E5996-8A47-418C-9176-808F3A9065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6204618"/>
            <a:ext cx="2877361" cy="5099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16">
            <a:extLst>
              <a:ext uri="{FF2B5EF4-FFF2-40B4-BE49-F238E27FC236}">
                <a16:creationId xmlns:a16="http://schemas.microsoft.com/office/drawing/2014/main" id="{A7FDE3C4-7921-4AC1-98EB-DBB7C6CD1E75}"/>
              </a:ext>
            </a:extLst>
          </p:cNvPr>
          <p:cNvSpPr/>
          <p:nvPr/>
        </p:nvSpPr>
        <p:spPr>
          <a:xfrm>
            <a:off x="685800" y="1944049"/>
            <a:ext cx="7996100" cy="1754326"/>
          </a:xfrm>
          <a:prstGeom prst="rect">
            <a:avLst/>
          </a:prstGeom>
          <a:solidFill>
            <a:schemeClr val="lt1"/>
          </a:solidFill>
          <a:ln>
            <a:noFill/>
          </a:ln>
        </p:spPr>
        <p:txBody>
          <a:bodyPr wrap="none" rtlCol="0" anchor="t">
            <a:spAutoFit/>
          </a:bodyPr>
          <a:lstStyle/>
          <a:p>
            <a:pPr algn="just"/>
            <a:r>
              <a:rPr kumimoji="1" lang="ja-JP" altLang="en-US" sz="5400" dirty="0">
                <a:ln w="0">
                  <a:solidFill>
                    <a:schemeClr val="tx1"/>
                  </a:solidFill>
                </a:ln>
                <a:effectLst>
                  <a:outerShdw blurRad="38100" dist="25400" dir="5400000" algn="ctr" rotWithShape="0">
                    <a:srgbClr val="6E747A">
                      <a:alpha val="43000"/>
                    </a:srgbClr>
                  </a:outerShdw>
                </a:effectLst>
                <a:sym typeface="+mn-ea"/>
              </a:rPr>
              <a:t>児童が安心して成長できる</a:t>
            </a:r>
            <a:endParaRPr kumimoji="1" lang="en-US" altLang="ja-JP" sz="5400" dirty="0">
              <a:ln w="0">
                <a:solidFill>
                  <a:schemeClr val="tx1"/>
                </a:solidFill>
              </a:ln>
              <a:effectLst>
                <a:outerShdw blurRad="38100" dist="25400" dir="5400000" algn="ctr" rotWithShape="0">
                  <a:srgbClr val="6E747A">
                    <a:alpha val="43000"/>
                  </a:srgbClr>
                </a:outerShdw>
              </a:effectLst>
              <a:sym typeface="+mn-ea"/>
            </a:endParaRPr>
          </a:p>
          <a:p>
            <a:pPr algn="ctr"/>
            <a:r>
              <a:rPr kumimoji="1" lang="en-US" altLang="ja-JP" sz="5400" dirty="0">
                <a:ln w="0">
                  <a:solidFill>
                    <a:schemeClr val="tx1"/>
                  </a:solidFill>
                </a:ln>
                <a:effectLst>
                  <a:outerShdw blurRad="38100" dist="25400" dir="5400000" algn="ctr" rotWithShape="0">
                    <a:srgbClr val="6E747A">
                      <a:alpha val="43000"/>
                    </a:srgbClr>
                  </a:outerShdw>
                </a:effectLst>
                <a:sym typeface="+mn-ea"/>
              </a:rPr>
              <a:t>SSR</a:t>
            </a:r>
            <a:r>
              <a:rPr kumimoji="1" lang="ja-JP" altLang="en-US" sz="5400" dirty="0">
                <a:ln w="0">
                  <a:solidFill>
                    <a:schemeClr val="tx1"/>
                  </a:solidFill>
                </a:ln>
                <a:effectLst>
                  <a:outerShdw blurRad="38100" dist="25400" dir="5400000" algn="ctr" rotWithShape="0">
                    <a:srgbClr val="6E747A">
                      <a:alpha val="43000"/>
                    </a:srgbClr>
                  </a:outerShdw>
                </a:effectLst>
                <a:sym typeface="+mn-ea"/>
              </a:rPr>
              <a:t>のあり方</a:t>
            </a:r>
          </a:p>
        </p:txBody>
      </p:sp>
      <p:grpSp>
        <p:nvGrpSpPr>
          <p:cNvPr id="29" name="グループ化 28">
            <a:extLst>
              <a:ext uri="{FF2B5EF4-FFF2-40B4-BE49-F238E27FC236}">
                <a16:creationId xmlns:a16="http://schemas.microsoft.com/office/drawing/2014/main" id="{4F3E9429-150F-4A25-9EF9-9195A68CE2F6}"/>
              </a:ext>
            </a:extLst>
          </p:cNvPr>
          <p:cNvGrpSpPr/>
          <p:nvPr/>
        </p:nvGrpSpPr>
        <p:grpSpPr>
          <a:xfrm>
            <a:off x="7608374" y="474560"/>
            <a:ext cx="1560639" cy="924417"/>
            <a:chOff x="13010" y="8188"/>
            <a:chExt cx="1456" cy="923"/>
          </a:xfrm>
        </p:grpSpPr>
        <p:pic>
          <p:nvPicPr>
            <p:cNvPr id="31" name="図形 3">
              <a:extLst>
                <a:ext uri="{FF2B5EF4-FFF2-40B4-BE49-F238E27FC236}">
                  <a16:creationId xmlns:a16="http://schemas.microsoft.com/office/drawing/2014/main" id="{DD0E4EC2-46D6-4322-A4B9-08BFEBFA6671}"/>
                </a:ext>
              </a:extLst>
            </p:cNvPr>
            <p:cNvPicPr>
              <a:picLocks noChangeAspect="1"/>
            </p:cNvPicPr>
            <p:nvPr/>
          </p:nvPicPr>
          <p:blipFill>
            <a:blip r:embed="rId3"/>
            <a:stretch>
              <a:fillRect/>
            </a:stretch>
          </p:blipFill>
          <p:spPr>
            <a:xfrm>
              <a:off x="13010" y="8188"/>
              <a:ext cx="1374" cy="923"/>
            </a:xfrm>
            <a:prstGeom prst="rect">
              <a:avLst/>
            </a:prstGeom>
          </p:spPr>
        </p:pic>
        <p:sp>
          <p:nvSpPr>
            <p:cNvPr id="32" name="テキストボックス 20">
              <a:extLst>
                <a:ext uri="{FF2B5EF4-FFF2-40B4-BE49-F238E27FC236}">
                  <a16:creationId xmlns:a16="http://schemas.microsoft.com/office/drawing/2014/main" id="{9503ED29-AB50-4F4E-889B-F546FA2D799C}"/>
                </a:ext>
              </a:extLst>
            </p:cNvPr>
            <p:cNvSpPr txBox="1"/>
            <p:nvPr/>
          </p:nvSpPr>
          <p:spPr>
            <a:xfrm>
              <a:off x="13037" y="8323"/>
              <a:ext cx="1429" cy="738"/>
            </a:xfrm>
            <a:prstGeom prst="rect">
              <a:avLst/>
            </a:prstGeom>
            <a:noFill/>
          </p:spPr>
          <p:txBody>
            <a:bodyPr wrap="square" rtlCol="0">
              <a:spAutoFit/>
            </a:bodyPr>
            <a:lstStyle/>
            <a:p>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チーム学校</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で取り組もう！</a:t>
              </a:r>
              <a:r>
                <a:rPr lang="en-US" altLang="ja-JP" sz="1400" dirty="0">
                  <a:latin typeface="UD デジタル 教科書体 NK-R" panose="02020400000000000000" pitchFamily="18" charset="-128"/>
                  <a:ea typeface="UD デジタル 教科書体 NK-R" panose="02020400000000000000" pitchFamily="18" charset="-128"/>
                </a:rPr>
                <a:t>SSR</a:t>
              </a:r>
            </a:p>
            <a:p>
              <a:pPr algn="ctr"/>
              <a:r>
                <a:rPr lang="en-US" altLang="ja-JP" sz="1400" dirty="0">
                  <a:latin typeface="UD デジタル 教科書体 NK-R" panose="02020400000000000000" pitchFamily="18" charset="-128"/>
                  <a:ea typeface="UD デジタル 教科書体 NK-R" panose="02020400000000000000" pitchFamily="18" charset="-128"/>
                </a:rPr>
                <a:t>P16</a:t>
              </a:r>
              <a:endParaRPr lang="en-US" altLang="ja-JP" sz="1600" dirty="0">
                <a:latin typeface="UD デジタル 教科書体 NK-R" panose="02020400000000000000" pitchFamily="18" charset="-128"/>
                <a:ea typeface="UD デジタル 教科書体 NK-R" panose="02020400000000000000" pitchFamily="18" charset="-128"/>
              </a:endParaRPr>
            </a:p>
          </p:txBody>
        </p:sp>
      </p:grpSp>
      <p:sp>
        <p:nvSpPr>
          <p:cNvPr id="3" name="四角形: 角を丸くする 2">
            <a:extLst>
              <a:ext uri="{FF2B5EF4-FFF2-40B4-BE49-F238E27FC236}">
                <a16:creationId xmlns:a16="http://schemas.microsoft.com/office/drawing/2014/main" id="{7C2557F9-C40A-4CA9-BD58-B8C5EC4279D3}"/>
              </a:ext>
            </a:extLst>
          </p:cNvPr>
          <p:cNvSpPr/>
          <p:nvPr/>
        </p:nvSpPr>
        <p:spPr>
          <a:xfrm>
            <a:off x="665525" y="1855256"/>
            <a:ext cx="8036650" cy="18513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Rectangle 1">
            <a:extLst>
              <a:ext uri="{FF2B5EF4-FFF2-40B4-BE49-F238E27FC236}">
                <a16:creationId xmlns:a16="http://schemas.microsoft.com/office/drawing/2014/main" id="{723467FF-D1FE-4EA8-B5FE-73C3CF8BFB1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Rectangle 2">
            <a:extLst>
              <a:ext uri="{FF2B5EF4-FFF2-40B4-BE49-F238E27FC236}">
                <a16:creationId xmlns:a16="http://schemas.microsoft.com/office/drawing/2014/main" id="{C01CC346-4EBC-4A65-A758-04E331A0F636}"/>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a:extLst>
              <a:ext uri="{FF2B5EF4-FFF2-40B4-BE49-F238E27FC236}">
                <a16:creationId xmlns:a16="http://schemas.microsoft.com/office/drawing/2014/main" id="{D3D7F65B-2EFB-49F3-9604-06FFA5354B2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5300" b="31450" l="28501" r="75035">
                        <a14:foregroundMark x1="28571" y1="22450" x2="28571" y2="22450"/>
                        <a14:foregroundMark x1="30481" y1="18300" x2="30481" y2="18300"/>
                        <a14:foregroundMark x1="31542" y1="31450" x2="31542" y2="31450"/>
                        <a14:foregroundMark x1="46605" y1="31300" x2="46605" y2="31300"/>
                        <a14:foregroundMark x1="55941" y1="23500" x2="55941" y2="23500"/>
                        <a14:foregroundMark x1="62093" y1="21850" x2="62093" y2="21850"/>
                        <a14:foregroundMark x1="65064" y1="17700" x2="65064" y2="17700"/>
                        <a14:foregroundMark x1="73126" y1="24400" x2="73126" y2="24400"/>
                      </a14:backgroundRemoval>
                    </a14:imgEffect>
                  </a14:imgLayer>
                </a14:imgProps>
              </a:ext>
            </a:extLst>
          </a:blip>
          <a:srcRect l="23283" t="13333" r="19110" b="66667"/>
          <a:stretch/>
        </p:blipFill>
        <p:spPr>
          <a:xfrm>
            <a:off x="1919924" y="4162835"/>
            <a:ext cx="2133600" cy="1047735"/>
          </a:xfrm>
          <a:prstGeom prst="rect">
            <a:avLst/>
          </a:prstGeom>
        </p:spPr>
      </p:pic>
      <p:pic>
        <p:nvPicPr>
          <p:cNvPr id="13" name="図 12">
            <a:extLst>
              <a:ext uri="{FF2B5EF4-FFF2-40B4-BE49-F238E27FC236}">
                <a16:creationId xmlns:a16="http://schemas.microsoft.com/office/drawing/2014/main" id="{B7C1DC8E-E30C-4747-901A-A32F5B61C40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250" b="92361" l="7937" r="89841">
                        <a14:foregroundMark x1="32698" y1="8333" x2="32698" y2="8333"/>
                        <a14:foregroundMark x1="37778" y1="6944" x2="37778" y2="6944"/>
                        <a14:foregroundMark x1="39683" y1="90278" x2="39683" y2="90278"/>
                        <a14:foregroundMark x1="27302" y1="90972" x2="27302" y2="90972"/>
                        <a14:foregroundMark x1="8254" y1="81944" x2="8254" y2="81944"/>
                        <a14:foregroundMark x1="12063" y1="93056" x2="12063" y2="93056"/>
                        <a14:foregroundMark x1="8254" y1="84722" x2="8254" y2="84722"/>
                        <a14:foregroundMark x1="59683" y1="37500" x2="59683" y2="37500"/>
                      </a14:backgroundRemoval>
                    </a14:imgEffect>
                  </a14:imgLayer>
                </a14:imgProps>
              </a:ext>
              <a:ext uri="{28A0092B-C50C-407E-A947-70E740481C1C}">
                <a14:useLocalDpi xmlns:a14="http://schemas.microsoft.com/office/drawing/2010/main" val="0"/>
              </a:ext>
            </a:extLst>
          </a:blip>
          <a:srcRect/>
          <a:stretch/>
        </p:blipFill>
        <p:spPr>
          <a:xfrm>
            <a:off x="5364599" y="4162835"/>
            <a:ext cx="2263190" cy="1032918"/>
          </a:xfrm>
          <a:prstGeom prst="rect">
            <a:avLst/>
          </a:prstGeom>
        </p:spPr>
      </p:pic>
      <p:sp>
        <p:nvSpPr>
          <p:cNvPr id="5" name="楕円 4">
            <a:extLst>
              <a:ext uri="{FF2B5EF4-FFF2-40B4-BE49-F238E27FC236}">
                <a16:creationId xmlns:a16="http://schemas.microsoft.com/office/drawing/2014/main" id="{7592CD4C-2250-4ECC-86E6-711098ECEA0C}"/>
              </a:ext>
            </a:extLst>
          </p:cNvPr>
          <p:cNvSpPr/>
          <p:nvPr/>
        </p:nvSpPr>
        <p:spPr>
          <a:xfrm>
            <a:off x="2743200" y="1935868"/>
            <a:ext cx="1524000" cy="918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1BAD637F-4944-4461-B27B-E41AD5D48E4D}"/>
              </a:ext>
            </a:extLst>
          </p:cNvPr>
          <p:cNvSpPr/>
          <p:nvPr/>
        </p:nvSpPr>
        <p:spPr>
          <a:xfrm>
            <a:off x="5266064" y="1932583"/>
            <a:ext cx="1524000" cy="918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コンテンツ プレースホルダー 3">
            <a:extLst>
              <a:ext uri="{FF2B5EF4-FFF2-40B4-BE49-F238E27FC236}">
                <a16:creationId xmlns:a16="http://schemas.microsoft.com/office/drawing/2014/main" id="{FA930185-5465-401D-A542-3658AFE027D2}"/>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ppt_w+.3"/>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strVal val="#ppt_w+.3"/>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3" grpId="0" animBg="1"/>
      <p:bldP spid="5"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吹き出し: 角を丸めた四角形 9">
            <a:extLst>
              <a:ext uri="{FF2B5EF4-FFF2-40B4-BE49-F238E27FC236}">
                <a16:creationId xmlns:a16="http://schemas.microsoft.com/office/drawing/2014/main" id="{B7E17B99-BFB7-48EE-B3D5-582FF1044BDE}"/>
              </a:ext>
            </a:extLst>
          </p:cNvPr>
          <p:cNvSpPr/>
          <p:nvPr/>
        </p:nvSpPr>
        <p:spPr>
          <a:xfrm>
            <a:off x="211559" y="530548"/>
            <a:ext cx="8640097" cy="1860143"/>
          </a:xfrm>
          <a:prstGeom prst="wedgeRoundRectCallout">
            <a:avLst>
              <a:gd name="adj1" fmla="val -36648"/>
              <a:gd name="adj2" fmla="val 71890"/>
              <a:gd name="adj3" fmla="val 16667"/>
            </a:avLst>
          </a:prstGeom>
          <a:solidFill>
            <a:srgbClr val="FFF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C68D5C3-B6A5-47ED-AA1A-06D74D91B6D0}"/>
              </a:ext>
            </a:extLst>
          </p:cNvPr>
          <p:cNvSpPr/>
          <p:nvPr/>
        </p:nvSpPr>
        <p:spPr>
          <a:xfrm>
            <a:off x="105862" y="530548"/>
            <a:ext cx="8780041" cy="1754326"/>
          </a:xfrm>
          <a:prstGeom prst="rect">
            <a:avLst/>
          </a:prstGeom>
          <a:noFill/>
        </p:spPr>
        <p:txBody>
          <a:bodyPr wrap="square" lIns="91440" tIns="45720" rIns="91440" bIns="45720">
            <a:spAutoFit/>
          </a:bodyPr>
          <a:lstStyle/>
          <a:p>
            <a:pPr algn="ctr"/>
            <a:r>
              <a:rPr lang="ja-JP" altLang="en-US" sz="4000" b="1" dirty="0">
                <a:ln w="12700">
                  <a:solidFill>
                    <a:schemeClr val="tx1"/>
                  </a:solidFill>
                  <a:prstDash val="solid"/>
                </a:ln>
                <a:solidFill>
                  <a:srgbClr val="FF0000"/>
                </a:solidFill>
                <a:latin typeface="HG丸ｺﾞｼｯｸM-PRO" panose="020F0600000000000000" pitchFamily="50" charset="-128"/>
                <a:ea typeface="HG丸ｺﾞｼｯｸM-PRO" panose="020F0600000000000000" pitchFamily="50" charset="-128"/>
              </a:rPr>
              <a:t>校内における</a:t>
            </a:r>
            <a:endParaRPr lang="en-US" altLang="ja-JP" sz="4000" b="1" dirty="0">
              <a:ln w="12700">
                <a:solidFill>
                  <a:schemeClr val="tx1"/>
                </a:solidFill>
                <a:prstDash val="solid"/>
              </a:ln>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4000" b="1" dirty="0">
                <a:ln w="12700">
                  <a:solidFill>
                    <a:schemeClr val="tx1"/>
                  </a:solidFill>
                  <a:prstDash val="solid"/>
                </a:ln>
                <a:solidFill>
                  <a:srgbClr val="FF0000"/>
                </a:solidFill>
                <a:latin typeface="HG丸ｺﾞｼｯｸM-PRO" panose="020F0600000000000000" pitchFamily="50" charset="-128"/>
                <a:ea typeface="HG丸ｺﾞｼｯｸM-PRO" panose="020F0600000000000000" pitchFamily="50" charset="-128"/>
              </a:rPr>
              <a:t>子どもが安心して成長できる居場所 </a:t>
            </a:r>
            <a:endParaRPr lang="en-US" altLang="ja-JP" sz="4000" b="1" dirty="0">
              <a:ln w="12700">
                <a:solidFill>
                  <a:schemeClr val="tx1"/>
                </a:solidFill>
                <a:prstDash val="solid"/>
              </a:ln>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800" b="1" dirty="0">
                <a:ln w="12700">
                  <a:solidFill>
                    <a:schemeClr val="tx1"/>
                  </a:solidFill>
                  <a:prstDash val="solid"/>
                </a:ln>
                <a:solidFill>
                  <a:srgbClr val="97C7FB"/>
                </a:solidFill>
                <a:latin typeface="HG丸ｺﾞｼｯｸM-PRO" panose="020F0600000000000000" pitchFamily="50" charset="-128"/>
                <a:ea typeface="HG丸ｺﾞｼｯｸM-PRO" panose="020F0600000000000000" pitchFamily="50" charset="-128"/>
              </a:rPr>
              <a:t>とはどのような場所だと思いますか？</a:t>
            </a:r>
          </a:p>
        </p:txBody>
      </p:sp>
      <p:pic>
        <p:nvPicPr>
          <p:cNvPr id="20" name="図 19">
            <a:extLst>
              <a:ext uri="{FF2B5EF4-FFF2-40B4-BE49-F238E27FC236}">
                <a16:creationId xmlns:a16="http://schemas.microsoft.com/office/drawing/2014/main" id="{4EE87C1C-06F3-4A9B-9F29-8421B959B4B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34297" y="2691251"/>
            <a:ext cx="1375053" cy="2109349"/>
          </a:xfrm>
          <a:prstGeom prst="rect">
            <a:avLst/>
          </a:prstGeom>
        </p:spPr>
      </p:pic>
      <p:sp>
        <p:nvSpPr>
          <p:cNvPr id="7" name="四角形: メモ 6">
            <a:extLst>
              <a:ext uri="{FF2B5EF4-FFF2-40B4-BE49-F238E27FC236}">
                <a16:creationId xmlns:a16="http://schemas.microsoft.com/office/drawing/2014/main" id="{CA0A0E08-2630-4715-89A2-20C9F693AF5A}"/>
              </a:ext>
            </a:extLst>
          </p:cNvPr>
          <p:cNvSpPr/>
          <p:nvPr/>
        </p:nvSpPr>
        <p:spPr>
          <a:xfrm>
            <a:off x="2133600" y="2860444"/>
            <a:ext cx="6752303" cy="3768956"/>
          </a:xfrm>
          <a:prstGeom prst="foldedCorner">
            <a:avLst/>
          </a:prstGeom>
          <a:ln w="6350" cap="flat">
            <a:solidFill>
              <a:srgbClr val="000000"/>
            </a:solidFill>
            <a:roun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aphicFrame>
        <p:nvGraphicFramePr>
          <p:cNvPr id="8" name="コンテンツ プレースホルダー 3">
            <a:extLst>
              <a:ext uri="{FF2B5EF4-FFF2-40B4-BE49-F238E27FC236}">
                <a16:creationId xmlns:a16="http://schemas.microsoft.com/office/drawing/2014/main" id="{9FFBAE50-B961-4BE4-B00F-2329E71E4E74}"/>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895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AD2E48-1814-468D-B57C-34036477BC62}"/>
              </a:ext>
            </a:extLst>
          </p:cNvPr>
          <p:cNvPicPr>
            <a:picLocks noChangeAspect="1"/>
          </p:cNvPicPr>
          <p:nvPr/>
        </p:nvPicPr>
        <p:blipFill>
          <a:blip r:embed="rId3"/>
          <a:stretch>
            <a:fillRect/>
          </a:stretch>
        </p:blipFill>
        <p:spPr>
          <a:xfrm>
            <a:off x="156546" y="847364"/>
            <a:ext cx="8830907" cy="5163271"/>
          </a:xfrm>
          <a:prstGeom prst="rect">
            <a:avLst/>
          </a:prstGeom>
        </p:spPr>
      </p:pic>
      <p:sp>
        <p:nvSpPr>
          <p:cNvPr id="7" name="コンテンツ プレースホルダー 2">
            <a:extLst>
              <a:ext uri="{FF2B5EF4-FFF2-40B4-BE49-F238E27FC236}">
                <a16:creationId xmlns:a16="http://schemas.microsoft.com/office/drawing/2014/main" id="{FEFA2184-6C2B-402E-B838-7916BC187331}"/>
              </a:ext>
            </a:extLst>
          </p:cNvPr>
          <p:cNvSpPr txBox="1">
            <a:spLocks/>
          </p:cNvSpPr>
          <p:nvPr/>
        </p:nvSpPr>
        <p:spPr>
          <a:xfrm>
            <a:off x="567872" y="2667000"/>
            <a:ext cx="8001000" cy="2346157"/>
          </a:xfrm>
          <a:prstGeom prst="rect">
            <a:avLst/>
          </a:prstGeom>
        </p:spPr>
        <p:txBody>
          <a:bodyPr>
            <a:normAutofit/>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Font typeface="Arial" panose="020B0604020202020204" pitchFamily="34" charset="0"/>
              <a:buNone/>
            </a:pPr>
            <a:r>
              <a:rPr kumimoji="1" lang="ja-JP" altLang="en-US" sz="5400" dirty="0">
                <a:latin typeface="UD デジタル 教科書体 NP-B" panose="02020700000000000000" pitchFamily="18" charset="-128"/>
                <a:ea typeface="UD デジタル 教科書体 NP-B" panose="02020700000000000000" pitchFamily="18" charset="-128"/>
              </a:rPr>
              <a:t>２　滋賀県の取組と</a:t>
            </a:r>
            <a:endParaRPr kumimoji="1" lang="en-US" altLang="ja-JP" sz="5400" dirty="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kumimoji="1" lang="ja-JP" altLang="en-US" sz="5400" dirty="0">
                <a:latin typeface="UD デジタル 教科書体 NP-B" panose="02020700000000000000" pitchFamily="18" charset="-128"/>
                <a:ea typeface="UD デジタル 教科書体 NP-B" panose="02020700000000000000" pitchFamily="18" charset="-128"/>
              </a:rPr>
              <a:t>　　　　　　　実践事例</a:t>
            </a:r>
            <a:endParaRPr kumimoji="1" lang="en-US" altLang="ja-JP" sz="5400" dirty="0">
              <a:latin typeface="UD デジタル 教科書体 NP-B" panose="02020700000000000000" pitchFamily="18" charset="-128"/>
              <a:ea typeface="UD デジタル 教科書体 NP-B" panose="02020700000000000000" pitchFamily="18" charset="-128"/>
            </a:endParaRPr>
          </a:p>
        </p:txBody>
      </p:sp>
      <p:graphicFrame>
        <p:nvGraphicFramePr>
          <p:cNvPr id="6" name="コンテンツ プレースホルダー 3">
            <a:extLst>
              <a:ext uri="{FF2B5EF4-FFF2-40B4-BE49-F238E27FC236}">
                <a16:creationId xmlns:a16="http://schemas.microsoft.com/office/drawing/2014/main" id="{D19AFF62-F7FC-4705-92A9-5EE172FBD705}"/>
              </a:ext>
            </a:extLst>
          </p:cNvPr>
          <p:cNvGraphicFramePr/>
          <p:nvPr>
            <p:extLst>
              <p:ext uri="{D42A27DB-BD31-4B8C-83A1-F6EECF244321}">
                <p14:modId xmlns:p14="http://schemas.microsoft.com/office/powerpoint/2010/main" val="261985675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1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9B28C3A-2DAB-42FC-9067-8678F4F800A2}"/>
              </a:ext>
            </a:extLst>
          </p:cNvPr>
          <p:cNvSpPr>
            <a:spLocks noGrp="1"/>
          </p:cNvSpPr>
          <p:nvPr/>
        </p:nvSpPr>
        <p:spPr>
          <a:xfrm>
            <a:off x="0" y="519380"/>
            <a:ext cx="9151258" cy="471220"/>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滋賀県における不登校の子ども支援の基本理念</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6" name="図 5">
            <a:extLst>
              <a:ext uri="{FF2B5EF4-FFF2-40B4-BE49-F238E27FC236}">
                <a16:creationId xmlns:a16="http://schemas.microsoft.com/office/drawing/2014/main" id="{9417E41C-F79E-4CDC-B766-8EAF76C50C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914400"/>
            <a:ext cx="8497344" cy="5461259"/>
          </a:xfrm>
          <a:prstGeom prst="rect">
            <a:avLst/>
          </a:prstGeom>
        </p:spPr>
      </p:pic>
      <p:sp>
        <p:nvSpPr>
          <p:cNvPr id="7" name="正方形/長方形 6">
            <a:extLst>
              <a:ext uri="{FF2B5EF4-FFF2-40B4-BE49-F238E27FC236}">
                <a16:creationId xmlns:a16="http://schemas.microsoft.com/office/drawing/2014/main" id="{A20E4EB1-5CC2-4B66-A276-113B27893227}"/>
              </a:ext>
            </a:extLst>
          </p:cNvPr>
          <p:cNvSpPr/>
          <p:nvPr/>
        </p:nvSpPr>
        <p:spPr>
          <a:xfrm>
            <a:off x="2895600" y="6371194"/>
            <a:ext cx="6229350" cy="461665"/>
          </a:xfrm>
          <a:prstGeom prst="rect">
            <a:avLst/>
          </a:prstGeom>
        </p:spPr>
        <p:txBody>
          <a:bodyPr wrap="square">
            <a:spAutoFit/>
          </a:bodyPr>
          <a:lstStyle/>
          <a:p>
            <a:r>
              <a:rPr lang="ja-JP" altLang="en-US" sz="1200" dirty="0">
                <a:latin typeface="UD デジタル 教科書体 NP-R" panose="02020400000000000000" pitchFamily="18" charset="-128"/>
                <a:ea typeface="UD デジタル 教科書体 NP-R" panose="02020400000000000000" pitchFamily="18" charset="-128"/>
              </a:rPr>
              <a:t>しがの学びと居場所の保障プラン</a:t>
            </a:r>
          </a:p>
          <a:p>
            <a:r>
              <a:rPr lang="ja-JP" altLang="en-US" sz="1200" dirty="0">
                <a:latin typeface="UD デジタル 教科書体 NP-R" panose="02020400000000000000" pitchFamily="18" charset="-128"/>
                <a:ea typeface="UD デジタル 教科書体 NP-R" panose="02020400000000000000" pitchFamily="18" charset="-128"/>
              </a:rPr>
              <a:t>～安心して学び育つための、不登校の状態にある子ども支援～（令和</a:t>
            </a:r>
            <a:r>
              <a:rPr lang="en-US" altLang="ja-JP" sz="1200" dirty="0">
                <a:latin typeface="UD デジタル 教科書体 NP-R" panose="02020400000000000000" pitchFamily="18" charset="-128"/>
                <a:ea typeface="UD デジタル 教科書体 NP-R" panose="02020400000000000000" pitchFamily="18" charset="-128"/>
              </a:rPr>
              <a:t>6</a:t>
            </a:r>
            <a:r>
              <a:rPr lang="ja-JP" altLang="en-US" sz="1200" dirty="0">
                <a:latin typeface="UD デジタル 教科書体 NP-R" panose="02020400000000000000" pitchFamily="18" charset="-128"/>
                <a:ea typeface="UD デジタル 教科書体 NP-R" panose="02020400000000000000" pitchFamily="18" charset="-128"/>
              </a:rPr>
              <a:t>年</a:t>
            </a:r>
            <a:r>
              <a:rPr lang="en-US" altLang="ja-JP" sz="1200" dirty="0">
                <a:latin typeface="UD デジタル 教科書体 NP-R" panose="02020400000000000000" pitchFamily="18" charset="-128"/>
                <a:ea typeface="UD デジタル 教科書体 NP-R" panose="02020400000000000000" pitchFamily="18" charset="-128"/>
              </a:rPr>
              <a:t>3</a:t>
            </a:r>
            <a:r>
              <a:rPr lang="ja-JP" altLang="en-US" sz="1200" dirty="0">
                <a:latin typeface="UD デジタル 教科書体 NP-R" panose="02020400000000000000" pitchFamily="18" charset="-128"/>
                <a:ea typeface="UD デジタル 教科書体 NP-R" panose="02020400000000000000" pitchFamily="18" charset="-128"/>
              </a:rPr>
              <a:t>月）　より</a:t>
            </a:r>
          </a:p>
        </p:txBody>
      </p:sp>
      <p:grpSp>
        <p:nvGrpSpPr>
          <p:cNvPr id="11" name="グループ化 10">
            <a:extLst>
              <a:ext uri="{FF2B5EF4-FFF2-40B4-BE49-F238E27FC236}">
                <a16:creationId xmlns:a16="http://schemas.microsoft.com/office/drawing/2014/main" id="{B380D14F-7B7D-4008-AD82-C18582A5D333}"/>
              </a:ext>
            </a:extLst>
          </p:cNvPr>
          <p:cNvGrpSpPr/>
          <p:nvPr/>
        </p:nvGrpSpPr>
        <p:grpSpPr>
          <a:xfrm>
            <a:off x="2209800" y="1144469"/>
            <a:ext cx="1043763" cy="707886"/>
            <a:chOff x="2209800" y="1144469"/>
            <a:chExt cx="1043763" cy="707886"/>
          </a:xfrm>
        </p:grpSpPr>
        <p:sp>
          <p:nvSpPr>
            <p:cNvPr id="3" name="四角形: メモ 2">
              <a:extLst>
                <a:ext uri="{FF2B5EF4-FFF2-40B4-BE49-F238E27FC236}">
                  <a16:creationId xmlns:a16="http://schemas.microsoft.com/office/drawing/2014/main" id="{2D808646-B9D7-44C4-BE5E-720648A29013}"/>
                </a:ext>
              </a:extLst>
            </p:cNvPr>
            <p:cNvSpPr/>
            <p:nvPr/>
          </p:nvSpPr>
          <p:spPr>
            <a:xfrm>
              <a:off x="2209800" y="1295400"/>
              <a:ext cx="1043763" cy="381000"/>
            </a:xfrm>
            <a:prstGeom prst="foldedCorner">
              <a:avLst>
                <a:gd name="adj" fmla="val 30620"/>
              </a:avLst>
            </a:prstGeom>
            <a:solidFill>
              <a:srgbClr val="FFC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B7AA546-17F6-445D-926C-CA151AFBA806}"/>
                </a:ext>
              </a:extLst>
            </p:cNvPr>
            <p:cNvSpPr/>
            <p:nvPr/>
          </p:nvSpPr>
          <p:spPr>
            <a:xfrm>
              <a:off x="2471977" y="1144469"/>
              <a:ext cx="519407" cy="707886"/>
            </a:xfrm>
            <a:prstGeom prst="rect">
              <a:avLst/>
            </a:prstGeom>
            <a:noFill/>
          </p:spPr>
          <p:txBody>
            <a:bodyPr wrap="square" lIns="91440" tIns="45720" rIns="91440" bIns="45720">
              <a:spAutoFit/>
            </a:bodyPr>
            <a:lstStyle/>
            <a:p>
              <a:pPr algn="ctr"/>
              <a:r>
                <a:rPr lang="en-US" altLang="ja-JP" sz="4000" b="1" dirty="0">
                  <a:ln w="22225">
                    <a:solidFill>
                      <a:schemeClr val="accent2"/>
                    </a:solidFill>
                    <a:prstDash val="solid"/>
                  </a:ln>
                  <a:solidFill>
                    <a:srgbClr val="FFFF00"/>
                  </a:solidFill>
                </a:rPr>
                <a:t>A</a:t>
              </a:r>
              <a:endParaRPr lang="ja-JP" altLang="en-US" sz="5400" b="1" cap="none" spc="0" dirty="0">
                <a:ln w="22225">
                  <a:solidFill>
                    <a:schemeClr val="accent2"/>
                  </a:solidFill>
                  <a:prstDash val="solid"/>
                </a:ln>
                <a:solidFill>
                  <a:srgbClr val="FFFF00"/>
                </a:solidFill>
                <a:effectLst/>
              </a:endParaRPr>
            </a:p>
          </p:txBody>
        </p:sp>
      </p:grpSp>
      <p:grpSp>
        <p:nvGrpSpPr>
          <p:cNvPr id="12" name="グループ化 11">
            <a:extLst>
              <a:ext uri="{FF2B5EF4-FFF2-40B4-BE49-F238E27FC236}">
                <a16:creationId xmlns:a16="http://schemas.microsoft.com/office/drawing/2014/main" id="{0F7CB965-BC7F-4CA9-984B-F741EA914CF9}"/>
              </a:ext>
            </a:extLst>
          </p:cNvPr>
          <p:cNvGrpSpPr/>
          <p:nvPr/>
        </p:nvGrpSpPr>
        <p:grpSpPr>
          <a:xfrm>
            <a:off x="990600" y="3048000"/>
            <a:ext cx="662763" cy="707886"/>
            <a:chOff x="2209800" y="1117412"/>
            <a:chExt cx="1043763" cy="707886"/>
          </a:xfrm>
        </p:grpSpPr>
        <p:sp>
          <p:nvSpPr>
            <p:cNvPr id="13" name="四角形: メモ 12">
              <a:extLst>
                <a:ext uri="{FF2B5EF4-FFF2-40B4-BE49-F238E27FC236}">
                  <a16:creationId xmlns:a16="http://schemas.microsoft.com/office/drawing/2014/main" id="{3EC9A11A-EB7B-4CE3-A43C-56DD518CFECB}"/>
                </a:ext>
              </a:extLst>
            </p:cNvPr>
            <p:cNvSpPr/>
            <p:nvPr/>
          </p:nvSpPr>
          <p:spPr>
            <a:xfrm>
              <a:off x="2209800" y="1295400"/>
              <a:ext cx="1043763" cy="381000"/>
            </a:xfrm>
            <a:prstGeom prst="foldedCorner">
              <a:avLst>
                <a:gd name="adj" fmla="val 30620"/>
              </a:avLst>
            </a:prstGeom>
            <a:solidFill>
              <a:srgbClr val="BAF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EA37E830-CBCA-4FC6-B999-EE1A27FED022}"/>
                </a:ext>
              </a:extLst>
            </p:cNvPr>
            <p:cNvSpPr/>
            <p:nvPr/>
          </p:nvSpPr>
          <p:spPr>
            <a:xfrm>
              <a:off x="2471977" y="1117412"/>
              <a:ext cx="519407" cy="707886"/>
            </a:xfrm>
            <a:prstGeom prst="rect">
              <a:avLst/>
            </a:prstGeom>
            <a:noFill/>
          </p:spPr>
          <p:txBody>
            <a:bodyPr wrap="square" lIns="91440" tIns="45720" rIns="91440" bIns="45720">
              <a:spAutoFit/>
            </a:bodyPr>
            <a:lstStyle/>
            <a:p>
              <a:pPr algn="ctr"/>
              <a:r>
                <a:rPr lang="en-US" altLang="ja-JP" sz="4000" b="1" dirty="0">
                  <a:ln w="22225">
                    <a:solidFill>
                      <a:schemeClr val="accent2"/>
                    </a:solidFill>
                    <a:prstDash val="solid"/>
                  </a:ln>
                  <a:solidFill>
                    <a:srgbClr val="FFFF00"/>
                  </a:solidFill>
                </a:rPr>
                <a:t>B</a:t>
              </a:r>
              <a:endParaRPr lang="ja-JP" altLang="en-US" sz="5400" b="1" cap="none" spc="0" dirty="0">
                <a:ln w="22225">
                  <a:solidFill>
                    <a:schemeClr val="accent2"/>
                  </a:solidFill>
                  <a:prstDash val="solid"/>
                </a:ln>
                <a:solidFill>
                  <a:srgbClr val="FFFF00"/>
                </a:solidFill>
                <a:effectLst/>
              </a:endParaRPr>
            </a:p>
          </p:txBody>
        </p:sp>
      </p:grpSp>
      <p:grpSp>
        <p:nvGrpSpPr>
          <p:cNvPr id="15" name="グループ化 14">
            <a:extLst>
              <a:ext uri="{FF2B5EF4-FFF2-40B4-BE49-F238E27FC236}">
                <a16:creationId xmlns:a16="http://schemas.microsoft.com/office/drawing/2014/main" id="{B3C71621-D2E4-4D43-92B7-37B2089D40F6}"/>
              </a:ext>
            </a:extLst>
          </p:cNvPr>
          <p:cNvGrpSpPr/>
          <p:nvPr/>
        </p:nvGrpSpPr>
        <p:grpSpPr>
          <a:xfrm>
            <a:off x="2264734" y="3048000"/>
            <a:ext cx="691117" cy="707886"/>
            <a:chOff x="2140030" y="1117412"/>
            <a:chExt cx="1088417" cy="707886"/>
          </a:xfrm>
        </p:grpSpPr>
        <p:sp>
          <p:nvSpPr>
            <p:cNvPr id="16" name="四角形: メモ 15">
              <a:extLst>
                <a:ext uri="{FF2B5EF4-FFF2-40B4-BE49-F238E27FC236}">
                  <a16:creationId xmlns:a16="http://schemas.microsoft.com/office/drawing/2014/main" id="{58DD9C97-6E32-46B4-9236-97ABAC3C144D}"/>
                </a:ext>
              </a:extLst>
            </p:cNvPr>
            <p:cNvSpPr/>
            <p:nvPr/>
          </p:nvSpPr>
          <p:spPr>
            <a:xfrm>
              <a:off x="2140030" y="1295400"/>
              <a:ext cx="1088417" cy="381000"/>
            </a:xfrm>
            <a:prstGeom prst="foldedCorner">
              <a:avLst>
                <a:gd name="adj" fmla="val 30620"/>
              </a:avLst>
            </a:prstGeom>
            <a:solidFill>
              <a:srgbClr val="BAF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764149E5-4BE5-4F5F-9A6F-7A640FA5F9BD}"/>
                </a:ext>
              </a:extLst>
            </p:cNvPr>
            <p:cNvSpPr/>
            <p:nvPr/>
          </p:nvSpPr>
          <p:spPr>
            <a:xfrm>
              <a:off x="2471977" y="1117412"/>
              <a:ext cx="519407" cy="707886"/>
            </a:xfrm>
            <a:prstGeom prst="rect">
              <a:avLst/>
            </a:prstGeom>
            <a:noFill/>
          </p:spPr>
          <p:txBody>
            <a:bodyPr wrap="square" lIns="91440" tIns="45720" rIns="91440" bIns="45720">
              <a:spAutoFit/>
            </a:bodyPr>
            <a:lstStyle/>
            <a:p>
              <a:pPr algn="ctr"/>
              <a:r>
                <a:rPr lang="en-US" altLang="ja-JP" sz="4000" b="1" cap="none" spc="0" dirty="0">
                  <a:ln w="22225">
                    <a:solidFill>
                      <a:schemeClr val="accent2"/>
                    </a:solidFill>
                    <a:prstDash val="solid"/>
                  </a:ln>
                  <a:solidFill>
                    <a:srgbClr val="FFFF00"/>
                  </a:solidFill>
                  <a:effectLst/>
                </a:rPr>
                <a:t>C</a:t>
              </a:r>
              <a:endParaRPr lang="ja-JP" altLang="en-US" sz="5400" b="1" cap="none" spc="0" dirty="0">
                <a:ln w="22225">
                  <a:solidFill>
                    <a:schemeClr val="accent2"/>
                  </a:solidFill>
                  <a:prstDash val="solid"/>
                </a:ln>
                <a:solidFill>
                  <a:srgbClr val="FFFF00"/>
                </a:solidFill>
                <a:effectLst/>
              </a:endParaRPr>
            </a:p>
          </p:txBody>
        </p:sp>
      </p:grpSp>
      <p:grpSp>
        <p:nvGrpSpPr>
          <p:cNvPr id="18" name="グループ化 17">
            <a:extLst>
              <a:ext uri="{FF2B5EF4-FFF2-40B4-BE49-F238E27FC236}">
                <a16:creationId xmlns:a16="http://schemas.microsoft.com/office/drawing/2014/main" id="{E4135CB9-CE74-482C-83BE-6F2F500EF3F9}"/>
              </a:ext>
            </a:extLst>
          </p:cNvPr>
          <p:cNvGrpSpPr/>
          <p:nvPr/>
        </p:nvGrpSpPr>
        <p:grpSpPr>
          <a:xfrm>
            <a:off x="5347512" y="3048000"/>
            <a:ext cx="662763" cy="707886"/>
            <a:chOff x="2209800" y="1117412"/>
            <a:chExt cx="1043763" cy="707886"/>
          </a:xfrm>
        </p:grpSpPr>
        <p:sp>
          <p:nvSpPr>
            <p:cNvPr id="19" name="四角形: メモ 18">
              <a:extLst>
                <a:ext uri="{FF2B5EF4-FFF2-40B4-BE49-F238E27FC236}">
                  <a16:creationId xmlns:a16="http://schemas.microsoft.com/office/drawing/2014/main" id="{3E9598A9-8428-4ED5-AFF9-3AACCF4CB8E0}"/>
                </a:ext>
              </a:extLst>
            </p:cNvPr>
            <p:cNvSpPr/>
            <p:nvPr/>
          </p:nvSpPr>
          <p:spPr>
            <a:xfrm>
              <a:off x="2209800" y="1295400"/>
              <a:ext cx="1043763" cy="381000"/>
            </a:xfrm>
            <a:prstGeom prst="foldedCorner">
              <a:avLst>
                <a:gd name="adj" fmla="val 30620"/>
              </a:avLst>
            </a:prstGeom>
            <a:solidFill>
              <a:srgbClr val="FF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51AE3538-5903-43EF-9673-46B2EC205880}"/>
                </a:ext>
              </a:extLst>
            </p:cNvPr>
            <p:cNvSpPr/>
            <p:nvPr/>
          </p:nvSpPr>
          <p:spPr>
            <a:xfrm>
              <a:off x="2471977" y="1117412"/>
              <a:ext cx="519407" cy="707886"/>
            </a:xfrm>
            <a:prstGeom prst="rect">
              <a:avLst/>
            </a:prstGeom>
            <a:noFill/>
          </p:spPr>
          <p:txBody>
            <a:bodyPr wrap="square" lIns="91440" tIns="45720" rIns="91440" bIns="45720">
              <a:spAutoFit/>
            </a:bodyPr>
            <a:lstStyle/>
            <a:p>
              <a:pPr algn="ctr"/>
              <a:r>
                <a:rPr lang="en-US" altLang="ja-JP" sz="4000" b="1" cap="none" spc="0" dirty="0">
                  <a:ln w="22225">
                    <a:solidFill>
                      <a:schemeClr val="accent2"/>
                    </a:solidFill>
                    <a:prstDash val="solid"/>
                  </a:ln>
                  <a:solidFill>
                    <a:srgbClr val="FFFF00"/>
                  </a:solidFill>
                  <a:effectLst/>
                </a:rPr>
                <a:t>D</a:t>
              </a:r>
              <a:endParaRPr lang="ja-JP" altLang="en-US" sz="5400" b="1" cap="none" spc="0" dirty="0">
                <a:ln w="22225">
                  <a:solidFill>
                    <a:schemeClr val="accent2"/>
                  </a:solidFill>
                  <a:prstDash val="solid"/>
                </a:ln>
                <a:solidFill>
                  <a:srgbClr val="FFFF00"/>
                </a:solidFill>
                <a:effectLst/>
              </a:endParaRPr>
            </a:p>
          </p:txBody>
        </p:sp>
      </p:grpSp>
      <p:grpSp>
        <p:nvGrpSpPr>
          <p:cNvPr id="21" name="グループ化 20">
            <a:extLst>
              <a:ext uri="{FF2B5EF4-FFF2-40B4-BE49-F238E27FC236}">
                <a16:creationId xmlns:a16="http://schemas.microsoft.com/office/drawing/2014/main" id="{C5CC2B18-0515-4A64-9A85-244CFE119E31}"/>
              </a:ext>
            </a:extLst>
          </p:cNvPr>
          <p:cNvGrpSpPr/>
          <p:nvPr/>
        </p:nvGrpSpPr>
        <p:grpSpPr>
          <a:xfrm>
            <a:off x="4277834" y="5528931"/>
            <a:ext cx="914400" cy="707886"/>
            <a:chOff x="2185744" y="1117412"/>
            <a:chExt cx="1067819" cy="707886"/>
          </a:xfrm>
        </p:grpSpPr>
        <p:sp>
          <p:nvSpPr>
            <p:cNvPr id="22" name="四角形: メモ 21">
              <a:extLst>
                <a:ext uri="{FF2B5EF4-FFF2-40B4-BE49-F238E27FC236}">
                  <a16:creationId xmlns:a16="http://schemas.microsoft.com/office/drawing/2014/main" id="{DA542C5A-3AA5-4456-8335-1D082029AC55}"/>
                </a:ext>
              </a:extLst>
            </p:cNvPr>
            <p:cNvSpPr/>
            <p:nvPr/>
          </p:nvSpPr>
          <p:spPr>
            <a:xfrm>
              <a:off x="2185744" y="1295400"/>
              <a:ext cx="1067819" cy="381000"/>
            </a:xfrm>
            <a:prstGeom prst="foldedCorner">
              <a:avLst>
                <a:gd name="adj" fmla="val 30620"/>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EC5B049B-0056-4D40-B4FD-51CD40795C60}"/>
                </a:ext>
              </a:extLst>
            </p:cNvPr>
            <p:cNvSpPr/>
            <p:nvPr/>
          </p:nvSpPr>
          <p:spPr>
            <a:xfrm>
              <a:off x="2471977" y="1117412"/>
              <a:ext cx="519407" cy="707886"/>
            </a:xfrm>
            <a:prstGeom prst="rect">
              <a:avLst/>
            </a:prstGeom>
            <a:noFill/>
          </p:spPr>
          <p:txBody>
            <a:bodyPr wrap="square" lIns="91440" tIns="45720" rIns="91440" bIns="45720">
              <a:spAutoFit/>
            </a:bodyPr>
            <a:lstStyle/>
            <a:p>
              <a:pPr algn="ctr"/>
              <a:r>
                <a:rPr lang="en-US" altLang="ja-JP" sz="4000" b="1" dirty="0">
                  <a:ln w="22225">
                    <a:solidFill>
                      <a:schemeClr val="accent2"/>
                    </a:solidFill>
                    <a:prstDash val="solid"/>
                  </a:ln>
                  <a:solidFill>
                    <a:srgbClr val="FFFF00"/>
                  </a:solidFill>
                </a:rPr>
                <a:t>E</a:t>
              </a:r>
              <a:endParaRPr lang="ja-JP" altLang="en-US" sz="5400" b="1" cap="none" spc="0" dirty="0">
                <a:ln w="22225">
                  <a:solidFill>
                    <a:schemeClr val="accent2"/>
                  </a:solidFill>
                  <a:prstDash val="solid"/>
                </a:ln>
                <a:solidFill>
                  <a:srgbClr val="FFFF00"/>
                </a:solidFill>
                <a:effectLst/>
              </a:endParaRPr>
            </a:p>
          </p:txBody>
        </p:sp>
      </p:grpSp>
      <p:graphicFrame>
        <p:nvGraphicFramePr>
          <p:cNvPr id="24" name="コンテンツ プレースホルダー 3">
            <a:extLst>
              <a:ext uri="{FF2B5EF4-FFF2-40B4-BE49-F238E27FC236}">
                <a16:creationId xmlns:a16="http://schemas.microsoft.com/office/drawing/2014/main" id="{520259D7-69B3-492B-A5D5-244739D3E8CC}"/>
              </a:ext>
            </a:extLst>
          </p:cNvPr>
          <p:cNvGraphicFramePr/>
          <p:nvPr>
            <p:extLst>
              <p:ext uri="{D42A27DB-BD31-4B8C-83A1-F6EECF244321}">
                <p14:modId xmlns:p14="http://schemas.microsoft.com/office/powerpoint/2010/main" val="332438427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007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nodeType="clickEffect">
                                  <p:stCondLst>
                                    <p:cond delay="0"/>
                                  </p:stCondLst>
                                  <p:childTnLst>
                                    <p:animEffect transition="out" filter="strips(downRigh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6" fill="hold" nodeType="clickEffect">
                                  <p:stCondLst>
                                    <p:cond delay="0"/>
                                  </p:stCondLst>
                                  <p:childTnLst>
                                    <p:animEffect transition="out" filter="strips(downRight)">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6" fill="hold" nodeType="clickEffect">
                                  <p:stCondLst>
                                    <p:cond delay="0"/>
                                  </p:stCondLst>
                                  <p:childTnLst>
                                    <p:animEffect transition="out" filter="strips(downRight)">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6" fill="hold" nodeType="clickEffect">
                                  <p:stCondLst>
                                    <p:cond delay="0"/>
                                  </p:stCondLst>
                                  <p:childTnLst>
                                    <p:animEffect transition="out" filter="strips(downRight)">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6" fill="hold" nodeType="clickEffect">
                                  <p:stCondLst>
                                    <p:cond delay="0"/>
                                  </p:stCondLst>
                                  <p:childTnLst>
                                    <p:animEffect transition="out" filter="strips(downRight)">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C82C923-FD4F-445A-8709-2836A8C96D96}"/>
              </a:ext>
            </a:extLst>
          </p:cNvPr>
          <p:cNvSpPr txBox="1">
            <a:spLocks/>
          </p:cNvSpPr>
          <p:nvPr/>
        </p:nvSpPr>
        <p:spPr>
          <a:xfrm>
            <a:off x="246040" y="490504"/>
            <a:ext cx="4658106" cy="498839"/>
          </a:xfrm>
          <a:prstGeom prst="rect">
            <a:avLst/>
          </a:prstGeom>
        </p:spPr>
        <p:txBody>
          <a:bodyPr>
            <a:noAutofit/>
          </a:bodyPr>
          <a:lstStyle>
            <a:lvl1pPr algn="ctr" defTabSz="406400" rtl="0" eaLnBrk="1" latinLnBrk="0" hangingPunct="1">
              <a:spcBef>
                <a:spcPct val="0"/>
              </a:spcBef>
              <a:buNone/>
              <a:defRPr sz="1955" kern="1200">
                <a:solidFill>
                  <a:schemeClr val="tx1"/>
                </a:solidFill>
                <a:latin typeface="+mj-lt"/>
                <a:ea typeface="+mj-ea"/>
                <a:cs typeface="+mj-cs"/>
              </a:defRPr>
            </a:lvl1pPr>
          </a:lstStyle>
          <a:p>
            <a:r>
              <a:rPr lang="ja-JP" altLang="en-US" sz="2900" dirty="0">
                <a:latin typeface="UD デジタル 教科書体 NP-B" panose="02020700000000000000" pitchFamily="18" charset="-128"/>
                <a:ea typeface="UD デジタル 教科書体 NP-B" panose="02020700000000000000" pitchFamily="18" charset="-128"/>
              </a:rPr>
              <a:t>支援にあたり重視する視点</a:t>
            </a:r>
            <a:endParaRPr kumimoji="1" lang="ja-JP" altLang="en-US" sz="2900" dirty="0">
              <a:latin typeface="UD デジタル 教科書体 NP-B" panose="02020700000000000000" pitchFamily="18" charset="-128"/>
              <a:ea typeface="UD デジタル 教科書体 NP-B" panose="02020700000000000000" pitchFamily="18" charset="-128"/>
            </a:endParaRPr>
          </a:p>
        </p:txBody>
      </p:sp>
      <p:pic>
        <p:nvPicPr>
          <p:cNvPr id="6" name="図 5">
            <a:extLst>
              <a:ext uri="{FF2B5EF4-FFF2-40B4-BE49-F238E27FC236}">
                <a16:creationId xmlns:a16="http://schemas.microsoft.com/office/drawing/2014/main" id="{3DAF45E9-91EB-4548-A299-82CE87C6D0D3}"/>
              </a:ext>
            </a:extLst>
          </p:cNvPr>
          <p:cNvPicPr>
            <a:picLocks noChangeAspect="1"/>
          </p:cNvPicPr>
          <p:nvPr/>
        </p:nvPicPr>
        <p:blipFill rotWithShape="1">
          <a:blip r:embed="rId3"/>
          <a:srcRect t="5140"/>
          <a:stretch/>
        </p:blipFill>
        <p:spPr>
          <a:xfrm>
            <a:off x="231255" y="946940"/>
            <a:ext cx="8455545" cy="5454624"/>
          </a:xfrm>
          <a:prstGeom prst="rect">
            <a:avLst/>
          </a:prstGeom>
        </p:spPr>
      </p:pic>
      <p:sp>
        <p:nvSpPr>
          <p:cNvPr id="7" name="正方形/長方形 6">
            <a:extLst>
              <a:ext uri="{FF2B5EF4-FFF2-40B4-BE49-F238E27FC236}">
                <a16:creationId xmlns:a16="http://schemas.microsoft.com/office/drawing/2014/main" id="{035EA476-8047-45D3-B541-8FBED565E428}"/>
              </a:ext>
            </a:extLst>
          </p:cNvPr>
          <p:cNvSpPr/>
          <p:nvPr/>
        </p:nvSpPr>
        <p:spPr>
          <a:xfrm>
            <a:off x="2819400" y="6396335"/>
            <a:ext cx="6092992" cy="461665"/>
          </a:xfrm>
          <a:prstGeom prst="rect">
            <a:avLst/>
          </a:prstGeom>
        </p:spPr>
        <p:txBody>
          <a:bodyPr wrap="square">
            <a:spAutoFit/>
          </a:bodyPr>
          <a:lstStyle/>
          <a:p>
            <a:r>
              <a:rPr lang="ja-JP" altLang="en-US" sz="1200" dirty="0">
                <a:latin typeface="UD デジタル 教科書体 NP-R" panose="02020400000000000000" pitchFamily="18" charset="-128"/>
                <a:ea typeface="UD デジタル 教科書体 NP-R" panose="02020400000000000000" pitchFamily="18" charset="-128"/>
              </a:rPr>
              <a:t>しがの学びと居場所の保障プラン</a:t>
            </a:r>
          </a:p>
          <a:p>
            <a:r>
              <a:rPr lang="ja-JP" altLang="en-US" sz="1200" dirty="0">
                <a:latin typeface="UD デジタル 教科書体 NP-R" panose="02020400000000000000" pitchFamily="18" charset="-128"/>
                <a:ea typeface="UD デジタル 教科書体 NP-R" panose="02020400000000000000" pitchFamily="18" charset="-128"/>
              </a:rPr>
              <a:t>～安心して学び育つための、不登校の状態にある子ども支援～（令和</a:t>
            </a:r>
            <a:r>
              <a:rPr lang="en-US" altLang="ja-JP" sz="1200" dirty="0">
                <a:latin typeface="UD デジタル 教科書体 NP-R" panose="02020400000000000000" pitchFamily="18" charset="-128"/>
                <a:ea typeface="UD デジタル 教科書体 NP-R" panose="02020400000000000000" pitchFamily="18" charset="-128"/>
              </a:rPr>
              <a:t>6</a:t>
            </a:r>
            <a:r>
              <a:rPr lang="ja-JP" altLang="en-US" sz="1200" dirty="0">
                <a:latin typeface="UD デジタル 教科書体 NP-R" panose="02020400000000000000" pitchFamily="18" charset="-128"/>
                <a:ea typeface="UD デジタル 教科書体 NP-R" panose="02020400000000000000" pitchFamily="18" charset="-128"/>
              </a:rPr>
              <a:t>年</a:t>
            </a:r>
            <a:r>
              <a:rPr lang="en-US" altLang="ja-JP" sz="1200" dirty="0">
                <a:latin typeface="UD デジタル 教科書体 NP-R" panose="02020400000000000000" pitchFamily="18" charset="-128"/>
                <a:ea typeface="UD デジタル 教科書体 NP-R" panose="02020400000000000000" pitchFamily="18" charset="-128"/>
              </a:rPr>
              <a:t>3</a:t>
            </a:r>
            <a:r>
              <a:rPr lang="ja-JP" altLang="en-US" sz="1200" dirty="0">
                <a:latin typeface="UD デジタル 教科書体 NP-R" panose="02020400000000000000" pitchFamily="18" charset="-128"/>
                <a:ea typeface="UD デジタル 教科書体 NP-R" panose="02020400000000000000" pitchFamily="18" charset="-128"/>
              </a:rPr>
              <a:t>月）　より</a:t>
            </a:r>
          </a:p>
        </p:txBody>
      </p:sp>
      <p:graphicFrame>
        <p:nvGraphicFramePr>
          <p:cNvPr id="8" name="コンテンツ プレースホルダー 3">
            <a:extLst>
              <a:ext uri="{FF2B5EF4-FFF2-40B4-BE49-F238E27FC236}">
                <a16:creationId xmlns:a16="http://schemas.microsoft.com/office/drawing/2014/main" id="{66EB7950-2403-4101-A4B6-89956AE59CD5}"/>
              </a:ext>
            </a:extLst>
          </p:cNvPr>
          <p:cNvGraphicFramePr/>
          <p:nvPr>
            <p:extLst>
              <p:ext uri="{D42A27DB-BD31-4B8C-83A1-F6EECF244321}">
                <p14:modId xmlns:p14="http://schemas.microsoft.com/office/powerpoint/2010/main" val="332438427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28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3124200"/>
            <a:ext cx="3511926" cy="3600000"/>
          </a:xfrm>
          <a:prstGeom prst="rect">
            <a:avLst/>
          </a:prstGeom>
        </p:spPr>
      </p:pic>
      <p:pic>
        <p:nvPicPr>
          <p:cNvPr id="12" name="図 11"/>
          <p:cNvPicPr>
            <a:picLocks noChangeAspect="1"/>
          </p:cNvPicPr>
          <p:nvPr/>
        </p:nvPicPr>
        <p:blipFill>
          <a:blip r:embed="rId4" cstate="screen">
            <a:extLst>
              <a:ext uri="{BEBA8EAE-BF5A-486C-A8C5-ECC9F3942E4B}">
                <a14:imgProps xmlns:a14="http://schemas.microsoft.com/office/drawing/2010/main">
                  <a14:imgLayer r:embed="rId5">
                    <a14:imgEffect>
                      <a14:backgroundRemoval t="4085" b="90704" l="3207" r="91254">
                        <a14:foregroundMark x1="9038" y1="35352" x2="6706" y2="49718"/>
                        <a14:foregroundMark x1="33819" y1="7324" x2="61079" y2="7746"/>
                        <a14:foregroundMark x1="47376" y1="4225" x2="47376" y2="4225"/>
                        <a14:foregroundMark x1="91399" y1="50845" x2="91399" y2="50845"/>
                        <a14:foregroundMark x1="46064" y1="90845" x2="46064" y2="90845"/>
                        <a14:foregroundMark x1="3207" y1="45211" x2="3207" y2="45211"/>
                        <a14:backgroundMark x1="94461" y1="41972" x2="94461" y2="41972"/>
                        <a14:backgroundMark x1="94461" y1="52817" x2="94461" y2="52817"/>
                        <a14:backgroundMark x1="94461" y1="52676" x2="94461" y2="51408"/>
                      </a14:backgroundRemoval>
                    </a14:imgEffect>
                  </a14:imgLayer>
                </a14:imgProps>
              </a:ext>
              <a:ext uri="{28A0092B-C50C-407E-A947-70E740481C1C}">
                <a14:useLocalDpi xmlns:a14="http://schemas.microsoft.com/office/drawing/2010/main"/>
              </a:ext>
            </a:extLst>
          </a:blip>
          <a:stretch>
            <a:fillRect/>
          </a:stretch>
        </p:blipFill>
        <p:spPr>
          <a:xfrm>
            <a:off x="838200" y="2895600"/>
            <a:ext cx="3970455" cy="4109363"/>
          </a:xfrm>
          <a:prstGeom prst="rect">
            <a:avLst/>
          </a:prstGeom>
        </p:spPr>
      </p:pic>
      <p:pic>
        <p:nvPicPr>
          <p:cNvPr id="10" name="図 9"/>
          <p:cNvPicPr>
            <a:picLocks noChangeAspect="1"/>
          </p:cNvPicPr>
          <p:nvPr/>
        </p:nvPicPr>
        <p:blipFill>
          <a:blip r:embed="rId6">
            <a:extLst>
              <a:ext uri="{BEBA8EAE-BF5A-486C-A8C5-ECC9F3942E4B}">
                <a14:imgProps xmlns:a14="http://schemas.microsoft.com/office/drawing/2010/main">
                  <a14:imgLayer r:embed="rId7">
                    <a14:imgEffect>
                      <a14:backgroundRemoval t="3049" b="95732" l="5014" r="90808">
                        <a14:foregroundMark x1="9471" y1="34451" x2="8357" y2="47561"/>
                        <a14:foregroundMark x1="23955" y1="14329" x2="28552" y2="13262"/>
                        <a14:foregroundMark x1="37883" y1="8537" x2="44011" y2="8537"/>
                        <a14:foregroundMark x1="42897" y1="6555" x2="58914" y2="10213"/>
                        <a14:foregroundMark x1="42897" y1="3201" x2="45125" y2="3201"/>
                        <a14:foregroundMark x1="16017" y1="13720" x2="16017" y2="13720"/>
                        <a14:foregroundMark x1="18524" y1="16921" x2="18524" y2="16921"/>
                        <a14:foregroundMark x1="37604" y1="13110" x2="37604" y2="13110"/>
                        <a14:foregroundMark x1="52786" y1="14024" x2="52786" y2="14024"/>
                        <a14:foregroundMark x1="58914" y1="12805" x2="58914" y2="12805"/>
                        <a14:foregroundMark x1="63092" y1="15701" x2="63092" y2="15701"/>
                        <a14:foregroundMark x1="73120" y1="14024" x2="73120" y2="14024"/>
                        <a14:foregroundMark x1="83148" y1="12652" x2="83148" y2="12652"/>
                        <a14:foregroundMark x1="90947" y1="47713" x2="90947" y2="47713"/>
                        <a14:foregroundMark x1="47075" y1="92378" x2="47075" y2="92378"/>
                        <a14:foregroundMark x1="50418" y1="95884" x2="50418" y2="95884"/>
                        <a14:foregroundMark x1="5014" y1="50457" x2="5014" y2="50457"/>
                        <a14:foregroundMark x1="16713" y1="11128" x2="16713" y2="11128"/>
                        <a14:foregroundMark x1="16156" y1="9756" x2="16156" y2="9756"/>
                        <a14:foregroundMark x1="81198" y1="10061" x2="81198" y2="10061"/>
                        <a14:foregroundMark x1="81894" y1="17530" x2="81894" y2="17530"/>
                        <a14:foregroundMark x1="81476" y1="9756" x2="81476" y2="9756"/>
                        <a14:foregroundMark x1="72563" y1="8994" x2="72563" y2="8994"/>
                      </a14:backgroundRemoval>
                    </a14:imgEffect>
                  </a14:imgLayer>
                </a14:imgProps>
              </a:ext>
              <a:ext uri="{28A0092B-C50C-407E-A947-70E740481C1C}">
                <a14:useLocalDpi xmlns:a14="http://schemas.microsoft.com/office/drawing/2010/main" val="0"/>
              </a:ext>
            </a:extLst>
          </a:blip>
          <a:stretch>
            <a:fillRect/>
          </a:stretch>
        </p:blipFill>
        <p:spPr>
          <a:xfrm>
            <a:off x="2819400" y="1039005"/>
            <a:ext cx="3940242" cy="3600000"/>
          </a:xfrm>
          <a:prstGeom prst="rect">
            <a:avLst/>
          </a:prstGeom>
        </p:spPr>
      </p:pic>
      <p:pic>
        <p:nvPicPr>
          <p:cNvPr id="16" name="図 15"/>
          <p:cNvPicPr>
            <a:picLocks noChangeAspect="1"/>
          </p:cNvPicPr>
          <p:nvPr/>
        </p:nvPicPr>
        <p:blipFill>
          <a:blip r:embed="rId8">
            <a:extLst>
              <a:ext uri="{BEBA8EAE-BF5A-486C-A8C5-ECC9F3942E4B}">
                <a14:imgProps xmlns:a14="http://schemas.microsoft.com/office/drawing/2010/main">
                  <a14:imgLayer r:embed="rId9">
                    <a14:imgEffect>
                      <a14:backgroundRemoval t="9596" b="89899" l="728" r="93447">
                        <a14:foregroundMark x1="20874" y1="50000" x2="29369" y2="71212"/>
                        <a14:foregroundMark x1="29369" y1="71212" x2="36165" y2="74747"/>
                        <a14:foregroundMark x1="44903" y1="59596" x2="55097" y2="69192"/>
                        <a14:foregroundMark x1="4854" y1="18182" x2="4854" y2="18182"/>
                        <a14:foregroundMark x1="68689" y1="17677" x2="68689" y2="17677"/>
                        <a14:foregroundMark x1="93689" y1="23232" x2="93689" y2="23232"/>
                        <a14:foregroundMark x1="74757" y1="90404" x2="81068" y2="88889"/>
                        <a14:foregroundMark x1="61893" y1="89899" x2="66262" y2="89899"/>
                        <a14:foregroundMark x1="728" y1="15152" x2="1456" y2="17172"/>
                      </a14:backgroundRemoval>
                    </a14:imgEffect>
                  </a14:imgLayer>
                </a14:imgProps>
              </a:ext>
              <a:ext uri="{28A0092B-C50C-407E-A947-70E740481C1C}">
                <a14:useLocalDpi xmlns:a14="http://schemas.microsoft.com/office/drawing/2010/main" val="0"/>
              </a:ext>
            </a:extLst>
          </a:blip>
          <a:stretch>
            <a:fillRect/>
          </a:stretch>
        </p:blipFill>
        <p:spPr>
          <a:xfrm>
            <a:off x="3521899" y="3642367"/>
            <a:ext cx="2092945" cy="1005833"/>
          </a:xfrm>
          <a:prstGeom prst="rect">
            <a:avLst/>
          </a:prstGeom>
        </p:spPr>
      </p:pic>
      <p:sp>
        <p:nvSpPr>
          <p:cNvPr id="2" name="TextBox 5"/>
          <p:cNvSpPr txBox="1"/>
          <p:nvPr/>
        </p:nvSpPr>
        <p:spPr>
          <a:xfrm>
            <a:off x="1259205" y="502285"/>
            <a:ext cx="6963410" cy="584775"/>
          </a:xfrm>
          <a:prstGeom prst="rect">
            <a:avLst/>
          </a:prstGeom>
          <a:solidFill>
            <a:schemeClr val="bg1"/>
          </a:solidFill>
        </p:spPr>
        <p:txBody>
          <a:bodyPr wrap="square" lIns="0" tIns="0" rIns="0" bIns="0" rtlCol="0" anchor="t">
            <a:spAutoFit/>
          </a:bodyPr>
          <a:lstStyle/>
          <a:p>
            <a:pPr algn="just"/>
            <a:r>
              <a:rPr lang="ja-JP" altLang="en-US" sz="38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支援についての基本的な考え方</a:t>
            </a:r>
          </a:p>
        </p:txBody>
      </p:sp>
      <p:grpSp>
        <p:nvGrpSpPr>
          <p:cNvPr id="18" name="グループ化 17"/>
          <p:cNvGrpSpPr/>
          <p:nvPr/>
        </p:nvGrpSpPr>
        <p:grpSpPr>
          <a:xfrm>
            <a:off x="7955280" y="444500"/>
            <a:ext cx="1250394" cy="676910"/>
            <a:chOff x="12864" y="8134"/>
            <a:chExt cx="1685" cy="1066"/>
          </a:xfrm>
        </p:grpSpPr>
        <p:pic>
          <p:nvPicPr>
            <p:cNvPr id="19" name="図形 18"/>
            <p:cNvPicPr>
              <a:picLocks noChangeAspect="1"/>
            </p:cNvPicPr>
            <p:nvPr/>
          </p:nvPicPr>
          <p:blipFill>
            <a:blip r:embed="rId10"/>
            <a:stretch>
              <a:fillRect/>
            </a:stretch>
          </p:blipFill>
          <p:spPr>
            <a:xfrm>
              <a:off x="12864" y="8134"/>
              <a:ext cx="1536" cy="1031"/>
            </a:xfrm>
            <a:prstGeom prst="rect">
              <a:avLst/>
            </a:prstGeom>
          </p:spPr>
        </p:pic>
        <p:sp>
          <p:nvSpPr>
            <p:cNvPr id="20" name="テキストボックス 19"/>
            <p:cNvSpPr txBox="1"/>
            <p:nvPr/>
          </p:nvSpPr>
          <p:spPr>
            <a:xfrm>
              <a:off x="13175" y="8279"/>
              <a:ext cx="1374" cy="921"/>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P.2-3</a:t>
              </a:r>
            </a:p>
          </p:txBody>
        </p:sp>
      </p:grpSp>
      <p:graphicFrame>
        <p:nvGraphicFramePr>
          <p:cNvPr id="13" name="コンテンツ プレースホルダー 3">
            <a:extLst>
              <a:ext uri="{FF2B5EF4-FFF2-40B4-BE49-F238E27FC236}">
                <a16:creationId xmlns:a16="http://schemas.microsoft.com/office/drawing/2014/main" id="{B63BC1DA-1932-4550-A5C0-B27034F19CED}"/>
              </a:ext>
            </a:extLst>
          </p:cNvPr>
          <p:cNvGraphicFramePr/>
          <p:nvPr>
            <p:extLst>
              <p:ext uri="{D42A27DB-BD31-4B8C-83A1-F6EECF244321}">
                <p14:modId xmlns:p14="http://schemas.microsoft.com/office/powerpoint/2010/main" val="332438427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8712" y="502301"/>
            <a:ext cx="8479319" cy="521810"/>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取組を通して変容した児童の姿（事例）</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nvGrpSpPr>
          <p:cNvPr id="11" name="グループ化 10">
            <a:extLst>
              <a:ext uri="{FF2B5EF4-FFF2-40B4-BE49-F238E27FC236}">
                <a16:creationId xmlns:a16="http://schemas.microsoft.com/office/drawing/2014/main" id="{A8B15860-7A91-4B54-B897-0EFD1848F600}"/>
              </a:ext>
            </a:extLst>
          </p:cNvPr>
          <p:cNvGrpSpPr/>
          <p:nvPr/>
        </p:nvGrpSpPr>
        <p:grpSpPr>
          <a:xfrm>
            <a:off x="7924800" y="398780"/>
            <a:ext cx="1114778" cy="654685"/>
            <a:chOff x="12864" y="8134"/>
            <a:chExt cx="1589" cy="1031"/>
          </a:xfrm>
        </p:grpSpPr>
        <p:pic>
          <p:nvPicPr>
            <p:cNvPr id="12" name="図形 1">
              <a:extLst>
                <a:ext uri="{FF2B5EF4-FFF2-40B4-BE49-F238E27FC236}">
                  <a16:creationId xmlns:a16="http://schemas.microsoft.com/office/drawing/2014/main" id="{9873FE09-2EE9-4E8A-A61F-5F1E7CB6F3F2}"/>
                </a:ext>
              </a:extLst>
            </p:cNvPr>
            <p:cNvPicPr>
              <a:picLocks noChangeAspect="1"/>
            </p:cNvPicPr>
            <p:nvPr/>
          </p:nvPicPr>
          <p:blipFill>
            <a:blip r:embed="rId3"/>
            <a:stretch>
              <a:fillRect/>
            </a:stretch>
          </p:blipFill>
          <p:spPr>
            <a:xfrm>
              <a:off x="12864" y="8134"/>
              <a:ext cx="1536" cy="1031"/>
            </a:xfrm>
            <a:prstGeom prst="rect">
              <a:avLst/>
            </a:prstGeom>
          </p:spPr>
        </p:pic>
        <p:sp>
          <p:nvSpPr>
            <p:cNvPr id="13" name="テキストボックス 20">
              <a:extLst>
                <a:ext uri="{FF2B5EF4-FFF2-40B4-BE49-F238E27FC236}">
                  <a16:creationId xmlns:a16="http://schemas.microsoft.com/office/drawing/2014/main" id="{FE0E5B76-A49E-4159-BDF7-18B420AE3985}"/>
                </a:ext>
              </a:extLst>
            </p:cNvPr>
            <p:cNvSpPr txBox="1"/>
            <p:nvPr/>
          </p:nvSpPr>
          <p:spPr>
            <a:xfrm>
              <a:off x="12917" y="8468"/>
              <a:ext cx="1536"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P.12</a:t>
              </a:r>
            </a:p>
          </p:txBody>
        </p:sp>
      </p:grpSp>
      <p:sp>
        <p:nvSpPr>
          <p:cNvPr id="15" name="Rectangle 1">
            <a:extLst>
              <a:ext uri="{FF2B5EF4-FFF2-40B4-BE49-F238E27FC236}">
                <a16:creationId xmlns:a16="http://schemas.microsoft.com/office/drawing/2014/main" id="{28BFED31-E0F3-449B-A5EB-BBCE94358F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2">
            <a:extLst>
              <a:ext uri="{FF2B5EF4-FFF2-40B4-BE49-F238E27FC236}">
                <a16:creationId xmlns:a16="http://schemas.microsoft.com/office/drawing/2014/main" id="{787DF255-9139-421C-A5AD-7DF6EB24D05C}"/>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20" name="グループ化 19">
            <a:extLst>
              <a:ext uri="{FF2B5EF4-FFF2-40B4-BE49-F238E27FC236}">
                <a16:creationId xmlns:a16="http://schemas.microsoft.com/office/drawing/2014/main" id="{D5C6F2C5-4BF5-4DAF-B3A5-D885483737A8}"/>
              </a:ext>
            </a:extLst>
          </p:cNvPr>
          <p:cNvGrpSpPr/>
          <p:nvPr/>
        </p:nvGrpSpPr>
        <p:grpSpPr>
          <a:xfrm>
            <a:off x="304800" y="3369901"/>
            <a:ext cx="1828800" cy="2040299"/>
            <a:chOff x="497980" y="3396175"/>
            <a:chExt cx="1828800" cy="2040299"/>
          </a:xfrm>
        </p:grpSpPr>
        <p:sp>
          <p:nvSpPr>
            <p:cNvPr id="16" name="テキスト ボックス 15">
              <a:extLst>
                <a:ext uri="{FF2B5EF4-FFF2-40B4-BE49-F238E27FC236}">
                  <a16:creationId xmlns:a16="http://schemas.microsoft.com/office/drawing/2014/main" id="{9C88BB99-2989-4953-BDE5-27ECFAF2FB54}"/>
                </a:ext>
              </a:extLst>
            </p:cNvPr>
            <p:cNvSpPr txBox="1"/>
            <p:nvPr/>
          </p:nvSpPr>
          <p:spPr>
            <a:xfrm>
              <a:off x="497980" y="5067142"/>
              <a:ext cx="1828800"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困り感・悩み</a:t>
              </a:r>
            </a:p>
          </p:txBody>
        </p:sp>
        <p:pic>
          <p:nvPicPr>
            <p:cNvPr id="8" name="図 7">
              <a:extLst>
                <a:ext uri="{FF2B5EF4-FFF2-40B4-BE49-F238E27FC236}">
                  <a16:creationId xmlns:a16="http://schemas.microsoft.com/office/drawing/2014/main" id="{C87038BB-A9D9-40E1-9AE2-219E17D3C9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231" y="3396175"/>
              <a:ext cx="898559" cy="1662334"/>
            </a:xfrm>
            <a:prstGeom prst="rect">
              <a:avLst/>
            </a:prstGeom>
          </p:spPr>
        </p:pic>
      </p:grpSp>
      <p:grpSp>
        <p:nvGrpSpPr>
          <p:cNvPr id="19" name="グループ化 18">
            <a:extLst>
              <a:ext uri="{FF2B5EF4-FFF2-40B4-BE49-F238E27FC236}">
                <a16:creationId xmlns:a16="http://schemas.microsoft.com/office/drawing/2014/main" id="{91BC9D1D-45A2-4651-BE57-1A7F5FB8358F}"/>
              </a:ext>
            </a:extLst>
          </p:cNvPr>
          <p:cNvGrpSpPr/>
          <p:nvPr/>
        </p:nvGrpSpPr>
        <p:grpSpPr>
          <a:xfrm>
            <a:off x="4991664" y="1843302"/>
            <a:ext cx="3352800" cy="1357098"/>
            <a:chOff x="1410264" y="1733748"/>
            <a:chExt cx="3158107" cy="1357098"/>
          </a:xfrm>
        </p:grpSpPr>
        <p:pic>
          <p:nvPicPr>
            <p:cNvPr id="14" name="図 13">
              <a:extLst>
                <a:ext uri="{FF2B5EF4-FFF2-40B4-BE49-F238E27FC236}">
                  <a16:creationId xmlns:a16="http://schemas.microsoft.com/office/drawing/2014/main" id="{47B90179-764A-473C-881D-3AF4EF170FFE}"/>
                </a:ext>
              </a:extLst>
            </p:cNvPr>
            <p:cNvPicPr>
              <a:picLocks noChangeAspect="1"/>
            </p:cNvPicPr>
            <p:nvPr/>
          </p:nvPicPr>
          <p:blipFill>
            <a:blip r:embed="rId5"/>
            <a:stretch>
              <a:fillRect/>
            </a:stretch>
          </p:blipFill>
          <p:spPr>
            <a:xfrm>
              <a:off x="1410264" y="1733748"/>
              <a:ext cx="3158107" cy="1357098"/>
            </a:xfrm>
            <a:prstGeom prst="rect">
              <a:avLst/>
            </a:prstGeom>
          </p:spPr>
        </p:pic>
        <p:sp>
          <p:nvSpPr>
            <p:cNvPr id="17" name="テキスト ボックス 16">
              <a:extLst>
                <a:ext uri="{FF2B5EF4-FFF2-40B4-BE49-F238E27FC236}">
                  <a16:creationId xmlns:a16="http://schemas.microsoft.com/office/drawing/2014/main" id="{DF061E50-629D-4269-BB94-99A8F9C15438}"/>
                </a:ext>
              </a:extLst>
            </p:cNvPr>
            <p:cNvSpPr txBox="1"/>
            <p:nvPr/>
          </p:nvSpPr>
          <p:spPr>
            <a:xfrm>
              <a:off x="1581103" y="1960513"/>
              <a:ext cx="2851414"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「困り感を伝えてみよう」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と自己決定し</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4175BA0E-4EE3-40B7-B0E9-5671C0250948}"/>
              </a:ext>
            </a:extLst>
          </p:cNvPr>
          <p:cNvGrpSpPr/>
          <p:nvPr/>
        </p:nvGrpSpPr>
        <p:grpSpPr>
          <a:xfrm>
            <a:off x="3810000" y="3402726"/>
            <a:ext cx="2133600" cy="2007474"/>
            <a:chOff x="3810000" y="3429000"/>
            <a:chExt cx="2133600" cy="2007474"/>
          </a:xfrm>
        </p:grpSpPr>
        <p:pic>
          <p:nvPicPr>
            <p:cNvPr id="10" name="図 9">
              <a:extLst>
                <a:ext uri="{FF2B5EF4-FFF2-40B4-BE49-F238E27FC236}">
                  <a16:creationId xmlns:a16="http://schemas.microsoft.com/office/drawing/2014/main" id="{00BEBD20-17B1-4B7F-9FBC-41F950ACAA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26267" y="3429000"/>
              <a:ext cx="836235" cy="1662335"/>
            </a:xfrm>
            <a:prstGeom prst="rect">
              <a:avLst/>
            </a:prstGeom>
          </p:spPr>
        </p:pic>
        <p:sp>
          <p:nvSpPr>
            <p:cNvPr id="23" name="テキスト ボックス 22">
              <a:extLst>
                <a:ext uri="{FF2B5EF4-FFF2-40B4-BE49-F238E27FC236}">
                  <a16:creationId xmlns:a16="http://schemas.microsoft.com/office/drawing/2014/main" id="{354519A6-82F7-4185-90A2-761BBA5A2632}"/>
                </a:ext>
              </a:extLst>
            </p:cNvPr>
            <p:cNvSpPr txBox="1"/>
            <p:nvPr/>
          </p:nvSpPr>
          <p:spPr>
            <a:xfrm>
              <a:off x="3810000" y="5067142"/>
              <a:ext cx="2133600"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思いの違いを許容</a:t>
              </a:r>
            </a:p>
          </p:txBody>
        </p:sp>
      </p:grpSp>
      <p:grpSp>
        <p:nvGrpSpPr>
          <p:cNvPr id="25" name="グループ化 24">
            <a:extLst>
              <a:ext uri="{FF2B5EF4-FFF2-40B4-BE49-F238E27FC236}">
                <a16:creationId xmlns:a16="http://schemas.microsoft.com/office/drawing/2014/main" id="{AC7C8A91-C7B5-4042-886F-319C45C3990C}"/>
              </a:ext>
            </a:extLst>
          </p:cNvPr>
          <p:cNvGrpSpPr/>
          <p:nvPr/>
        </p:nvGrpSpPr>
        <p:grpSpPr>
          <a:xfrm>
            <a:off x="7772400" y="3369576"/>
            <a:ext cx="1125682" cy="2040624"/>
            <a:chOff x="7772400" y="3404806"/>
            <a:chExt cx="1125682" cy="2040624"/>
          </a:xfrm>
        </p:grpSpPr>
        <p:pic>
          <p:nvPicPr>
            <p:cNvPr id="9" name="図 8">
              <a:extLst>
                <a:ext uri="{FF2B5EF4-FFF2-40B4-BE49-F238E27FC236}">
                  <a16:creationId xmlns:a16="http://schemas.microsoft.com/office/drawing/2014/main" id="{5B884BAB-BD91-4143-BB3A-3DF3249F24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75894" y="3404806"/>
              <a:ext cx="1032137" cy="1662336"/>
            </a:xfrm>
            <a:prstGeom prst="rect">
              <a:avLst/>
            </a:prstGeom>
          </p:spPr>
        </p:pic>
        <p:sp>
          <p:nvSpPr>
            <p:cNvPr id="24" name="テキスト ボックス 23">
              <a:extLst>
                <a:ext uri="{FF2B5EF4-FFF2-40B4-BE49-F238E27FC236}">
                  <a16:creationId xmlns:a16="http://schemas.microsoft.com/office/drawing/2014/main" id="{25A25EC6-6CD4-4B2C-9F74-8A0329A1D154}"/>
                </a:ext>
              </a:extLst>
            </p:cNvPr>
            <p:cNvSpPr txBox="1"/>
            <p:nvPr/>
          </p:nvSpPr>
          <p:spPr>
            <a:xfrm>
              <a:off x="7772400" y="5076098"/>
              <a:ext cx="1125682"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安心感</a:t>
              </a:r>
            </a:p>
          </p:txBody>
        </p:sp>
      </p:grpSp>
      <p:pic>
        <p:nvPicPr>
          <p:cNvPr id="26" name="図 25">
            <a:extLst>
              <a:ext uri="{FF2B5EF4-FFF2-40B4-BE49-F238E27FC236}">
                <a16:creationId xmlns:a16="http://schemas.microsoft.com/office/drawing/2014/main" id="{5E01AC87-1425-4926-8E67-601F99BEE19C}"/>
              </a:ext>
            </a:extLst>
          </p:cNvPr>
          <p:cNvPicPr>
            <a:picLocks noChangeAspect="1"/>
          </p:cNvPicPr>
          <p:nvPr/>
        </p:nvPicPr>
        <p:blipFill>
          <a:blip r:embed="rId8"/>
          <a:stretch>
            <a:fillRect/>
          </a:stretch>
        </p:blipFill>
        <p:spPr>
          <a:xfrm>
            <a:off x="5678769" y="3766850"/>
            <a:ext cx="1828801" cy="881350"/>
          </a:xfrm>
          <a:prstGeom prst="rect">
            <a:avLst/>
          </a:prstGeom>
        </p:spPr>
      </p:pic>
      <p:pic>
        <p:nvPicPr>
          <p:cNvPr id="29" name="図 28">
            <a:extLst>
              <a:ext uri="{FF2B5EF4-FFF2-40B4-BE49-F238E27FC236}">
                <a16:creationId xmlns:a16="http://schemas.microsoft.com/office/drawing/2014/main" id="{168DCBB9-A7BA-424A-B12B-1982E08CF432}"/>
              </a:ext>
            </a:extLst>
          </p:cNvPr>
          <p:cNvPicPr>
            <a:picLocks noChangeAspect="1"/>
          </p:cNvPicPr>
          <p:nvPr/>
        </p:nvPicPr>
        <p:blipFill>
          <a:blip r:embed="rId9"/>
          <a:stretch>
            <a:fillRect/>
          </a:stretch>
        </p:blipFill>
        <p:spPr>
          <a:xfrm>
            <a:off x="2021846" y="3733800"/>
            <a:ext cx="1784196" cy="881350"/>
          </a:xfrm>
          <a:prstGeom prst="rect">
            <a:avLst/>
          </a:prstGeom>
        </p:spPr>
      </p:pic>
      <p:grpSp>
        <p:nvGrpSpPr>
          <p:cNvPr id="31" name="グループ化 30">
            <a:extLst>
              <a:ext uri="{FF2B5EF4-FFF2-40B4-BE49-F238E27FC236}">
                <a16:creationId xmlns:a16="http://schemas.microsoft.com/office/drawing/2014/main" id="{A7D6FB9E-1F47-4844-A3BB-F607838F3FF9}"/>
              </a:ext>
            </a:extLst>
          </p:cNvPr>
          <p:cNvGrpSpPr/>
          <p:nvPr/>
        </p:nvGrpSpPr>
        <p:grpSpPr>
          <a:xfrm>
            <a:off x="1371600" y="1843302"/>
            <a:ext cx="3352800" cy="1357098"/>
            <a:chOff x="1295400" y="1733748"/>
            <a:chExt cx="3352800" cy="1357098"/>
          </a:xfrm>
        </p:grpSpPr>
        <p:pic>
          <p:nvPicPr>
            <p:cNvPr id="33" name="図 32">
              <a:extLst>
                <a:ext uri="{FF2B5EF4-FFF2-40B4-BE49-F238E27FC236}">
                  <a16:creationId xmlns:a16="http://schemas.microsoft.com/office/drawing/2014/main" id="{3C1BCA86-BA34-4E56-B025-3C0FCC57DA63}"/>
                </a:ext>
              </a:extLst>
            </p:cNvPr>
            <p:cNvPicPr>
              <a:picLocks noChangeAspect="1"/>
            </p:cNvPicPr>
            <p:nvPr/>
          </p:nvPicPr>
          <p:blipFill>
            <a:blip r:embed="rId5"/>
            <a:stretch>
              <a:fillRect/>
            </a:stretch>
          </p:blipFill>
          <p:spPr>
            <a:xfrm>
              <a:off x="1295400" y="1733748"/>
              <a:ext cx="3352800" cy="1357098"/>
            </a:xfrm>
            <a:prstGeom prst="rect">
              <a:avLst/>
            </a:prstGeom>
          </p:spPr>
        </p:pic>
        <p:sp>
          <p:nvSpPr>
            <p:cNvPr id="34" name="テキスト ボックス 33">
              <a:extLst>
                <a:ext uri="{FF2B5EF4-FFF2-40B4-BE49-F238E27FC236}">
                  <a16:creationId xmlns:a16="http://schemas.microsoft.com/office/drawing/2014/main" id="{D69D15E3-3A70-4DD1-BA36-811464204B1A}"/>
                </a:ext>
              </a:extLst>
            </p:cNvPr>
            <p:cNvSpPr txBox="1"/>
            <p:nvPr/>
          </p:nvSpPr>
          <p:spPr>
            <a:xfrm>
              <a:off x="1524000" y="1976297"/>
              <a:ext cx="2971800"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思いを受け止め</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感情表現の</a:t>
              </a:r>
              <a:r>
                <a:rPr kumimoji="1" lang="en-US" altLang="ja-JP" dirty="0">
                  <a:latin typeface="BIZ UDPゴシック" panose="020B0400000000000000" pitchFamily="50" charset="-128"/>
                  <a:ea typeface="BIZ UDPゴシック" panose="020B0400000000000000" pitchFamily="50" charset="-128"/>
                </a:rPr>
                <a:t>SST</a:t>
              </a:r>
              <a:r>
                <a:rPr kumimoji="1" lang="ja-JP" altLang="en-US" dirty="0">
                  <a:latin typeface="BIZ UDPゴシック" panose="020B0400000000000000" pitchFamily="50" charset="-128"/>
                  <a:ea typeface="BIZ UDPゴシック" panose="020B0400000000000000" pitchFamily="50" charset="-128"/>
                </a:rPr>
                <a:t>を行うと</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pic>
        <p:nvPicPr>
          <p:cNvPr id="2" name="図 1">
            <a:extLst>
              <a:ext uri="{FF2B5EF4-FFF2-40B4-BE49-F238E27FC236}">
                <a16:creationId xmlns:a16="http://schemas.microsoft.com/office/drawing/2014/main" id="{1933FD91-F468-4FB4-9295-F92A0AD36F82}"/>
              </a:ext>
            </a:extLst>
          </p:cNvPr>
          <p:cNvPicPr>
            <a:picLocks noChangeAspect="1"/>
          </p:cNvPicPr>
          <p:nvPr/>
        </p:nvPicPr>
        <p:blipFill>
          <a:blip r:embed="rId10"/>
          <a:stretch>
            <a:fillRect/>
          </a:stretch>
        </p:blipFill>
        <p:spPr>
          <a:xfrm>
            <a:off x="335969" y="1028578"/>
            <a:ext cx="3086531" cy="876422"/>
          </a:xfrm>
          <a:prstGeom prst="rect">
            <a:avLst/>
          </a:prstGeom>
        </p:spPr>
      </p:pic>
      <p:grpSp>
        <p:nvGrpSpPr>
          <p:cNvPr id="7" name="グループ化 6">
            <a:extLst>
              <a:ext uri="{FF2B5EF4-FFF2-40B4-BE49-F238E27FC236}">
                <a16:creationId xmlns:a16="http://schemas.microsoft.com/office/drawing/2014/main" id="{685864B1-E362-4F1A-BCBE-5DDED6F2999B}"/>
              </a:ext>
            </a:extLst>
          </p:cNvPr>
          <p:cNvGrpSpPr/>
          <p:nvPr/>
        </p:nvGrpSpPr>
        <p:grpSpPr>
          <a:xfrm>
            <a:off x="1752600" y="5598462"/>
            <a:ext cx="5461645" cy="1108996"/>
            <a:chOff x="948681" y="5862217"/>
            <a:chExt cx="5132090" cy="763857"/>
          </a:xfrm>
        </p:grpSpPr>
        <p:sp>
          <p:nvSpPr>
            <p:cNvPr id="3" name="テキスト ボックス 2">
              <a:extLst>
                <a:ext uri="{FF2B5EF4-FFF2-40B4-BE49-F238E27FC236}">
                  <a16:creationId xmlns:a16="http://schemas.microsoft.com/office/drawing/2014/main" id="{78D422F2-EE9F-462F-B946-64DF21066EA3}"/>
                </a:ext>
              </a:extLst>
            </p:cNvPr>
            <p:cNvSpPr txBox="1"/>
            <p:nvPr/>
          </p:nvSpPr>
          <p:spPr>
            <a:xfrm>
              <a:off x="1161663" y="5906869"/>
              <a:ext cx="4799164" cy="646331"/>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こんな姿が見られました</a:t>
              </a:r>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自分の気持ちを言語化できるようになった</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安心感から学校への登校日数が増えた</a:t>
              </a:r>
            </a:p>
          </p:txBody>
        </p:sp>
        <p:sp>
          <p:nvSpPr>
            <p:cNvPr id="4" name="四角形: 角を丸くする 3">
              <a:extLst>
                <a:ext uri="{FF2B5EF4-FFF2-40B4-BE49-F238E27FC236}">
                  <a16:creationId xmlns:a16="http://schemas.microsoft.com/office/drawing/2014/main" id="{8078F8C8-89F9-4052-8927-6A42A57F37A6}"/>
                </a:ext>
              </a:extLst>
            </p:cNvPr>
            <p:cNvSpPr/>
            <p:nvPr/>
          </p:nvSpPr>
          <p:spPr>
            <a:xfrm>
              <a:off x="948681" y="5862217"/>
              <a:ext cx="5132090" cy="763857"/>
            </a:xfrm>
            <a:prstGeom prst="roundRect">
              <a:avLst/>
            </a:prstGeom>
            <a:noFill/>
            <a:ln>
              <a:solidFill>
                <a:srgbClr val="FF993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aphicFrame>
        <p:nvGraphicFramePr>
          <p:cNvPr id="32" name="コンテンツ プレースホルダー 3">
            <a:extLst>
              <a:ext uri="{FF2B5EF4-FFF2-40B4-BE49-F238E27FC236}">
                <a16:creationId xmlns:a16="http://schemas.microsoft.com/office/drawing/2014/main" id="{F3DCEEEE-A34A-42F8-BEEC-AD5CB025FF63}"/>
              </a:ext>
            </a:extLst>
          </p:cNvPr>
          <p:cNvGraphicFramePr/>
          <p:nvPr>
            <p:extLst>
              <p:ext uri="{D42A27DB-BD31-4B8C-83A1-F6EECF244321}">
                <p14:modId xmlns:p14="http://schemas.microsoft.com/office/powerpoint/2010/main" val="332438427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par>
                                <p:cTn id="13" presetID="42"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42"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250" fill="hold"/>
                                        <p:tgtEl>
                                          <p:spTgt spid="7"/>
                                        </p:tgtEl>
                                        <p:attrNameLst>
                                          <p:attrName>ppt_x</p:attrName>
                                        </p:attrNameLst>
                                      </p:cBhvr>
                                      <p:tavLst>
                                        <p:tav tm="0">
                                          <p:val>
                                            <p:strVal val="#ppt_x"/>
                                          </p:val>
                                        </p:tav>
                                        <p:tav tm="100000">
                                          <p:val>
                                            <p:strVal val="#ppt_x"/>
                                          </p:val>
                                        </p:tav>
                                      </p:tavLst>
                                    </p:anim>
                                    <p:anim calcmode="lin" valueType="num">
                                      <p:cBhvr additive="base">
                                        <p:cTn id="43"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8712" y="502301"/>
            <a:ext cx="8479319" cy="538609"/>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取組を通して変容した児童の姿（事例）</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nvGrpSpPr>
          <p:cNvPr id="11" name="グループ化 10">
            <a:extLst>
              <a:ext uri="{FF2B5EF4-FFF2-40B4-BE49-F238E27FC236}">
                <a16:creationId xmlns:a16="http://schemas.microsoft.com/office/drawing/2014/main" id="{A8B15860-7A91-4B54-B897-0EFD1848F600}"/>
              </a:ext>
            </a:extLst>
          </p:cNvPr>
          <p:cNvGrpSpPr/>
          <p:nvPr/>
        </p:nvGrpSpPr>
        <p:grpSpPr>
          <a:xfrm>
            <a:off x="7924800" y="398780"/>
            <a:ext cx="1114778" cy="654685"/>
            <a:chOff x="12864" y="8134"/>
            <a:chExt cx="1589" cy="1031"/>
          </a:xfrm>
        </p:grpSpPr>
        <p:pic>
          <p:nvPicPr>
            <p:cNvPr id="12" name="図形 1">
              <a:extLst>
                <a:ext uri="{FF2B5EF4-FFF2-40B4-BE49-F238E27FC236}">
                  <a16:creationId xmlns:a16="http://schemas.microsoft.com/office/drawing/2014/main" id="{9873FE09-2EE9-4E8A-A61F-5F1E7CB6F3F2}"/>
                </a:ext>
              </a:extLst>
            </p:cNvPr>
            <p:cNvPicPr>
              <a:picLocks noChangeAspect="1"/>
            </p:cNvPicPr>
            <p:nvPr/>
          </p:nvPicPr>
          <p:blipFill>
            <a:blip r:embed="rId3"/>
            <a:stretch>
              <a:fillRect/>
            </a:stretch>
          </p:blipFill>
          <p:spPr>
            <a:xfrm>
              <a:off x="12864" y="8134"/>
              <a:ext cx="1536" cy="1031"/>
            </a:xfrm>
            <a:prstGeom prst="rect">
              <a:avLst/>
            </a:prstGeom>
          </p:spPr>
        </p:pic>
        <p:sp>
          <p:nvSpPr>
            <p:cNvPr id="13" name="テキストボックス 20">
              <a:extLst>
                <a:ext uri="{FF2B5EF4-FFF2-40B4-BE49-F238E27FC236}">
                  <a16:creationId xmlns:a16="http://schemas.microsoft.com/office/drawing/2014/main" id="{FE0E5B76-A49E-4159-BDF7-18B420AE3985}"/>
                </a:ext>
              </a:extLst>
            </p:cNvPr>
            <p:cNvSpPr txBox="1"/>
            <p:nvPr/>
          </p:nvSpPr>
          <p:spPr>
            <a:xfrm>
              <a:off x="12917" y="8468"/>
              <a:ext cx="1536"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P.12</a:t>
              </a:r>
            </a:p>
          </p:txBody>
        </p:sp>
      </p:grpSp>
      <p:sp>
        <p:nvSpPr>
          <p:cNvPr id="15" name="Rectangle 1">
            <a:extLst>
              <a:ext uri="{FF2B5EF4-FFF2-40B4-BE49-F238E27FC236}">
                <a16:creationId xmlns:a16="http://schemas.microsoft.com/office/drawing/2014/main" id="{28BFED31-E0F3-449B-A5EB-BBCE94358F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2">
            <a:extLst>
              <a:ext uri="{FF2B5EF4-FFF2-40B4-BE49-F238E27FC236}">
                <a16:creationId xmlns:a16="http://schemas.microsoft.com/office/drawing/2014/main" id="{787DF255-9139-421C-A5AD-7DF6EB24D05C}"/>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19" name="グループ化 18">
            <a:extLst>
              <a:ext uri="{FF2B5EF4-FFF2-40B4-BE49-F238E27FC236}">
                <a16:creationId xmlns:a16="http://schemas.microsoft.com/office/drawing/2014/main" id="{91BC9D1D-45A2-4651-BE57-1A7F5FB8358F}"/>
              </a:ext>
            </a:extLst>
          </p:cNvPr>
          <p:cNvGrpSpPr/>
          <p:nvPr/>
        </p:nvGrpSpPr>
        <p:grpSpPr>
          <a:xfrm>
            <a:off x="4876800" y="1905000"/>
            <a:ext cx="3158107" cy="1357098"/>
            <a:chOff x="1410264" y="1733748"/>
            <a:chExt cx="3158107" cy="1357098"/>
          </a:xfrm>
        </p:grpSpPr>
        <p:pic>
          <p:nvPicPr>
            <p:cNvPr id="14" name="図 13">
              <a:extLst>
                <a:ext uri="{FF2B5EF4-FFF2-40B4-BE49-F238E27FC236}">
                  <a16:creationId xmlns:a16="http://schemas.microsoft.com/office/drawing/2014/main" id="{47B90179-764A-473C-881D-3AF4EF170FFE}"/>
                </a:ext>
              </a:extLst>
            </p:cNvPr>
            <p:cNvPicPr>
              <a:picLocks noChangeAspect="1"/>
            </p:cNvPicPr>
            <p:nvPr/>
          </p:nvPicPr>
          <p:blipFill>
            <a:blip r:embed="rId4"/>
            <a:stretch>
              <a:fillRect/>
            </a:stretch>
          </p:blipFill>
          <p:spPr>
            <a:xfrm>
              <a:off x="1410264" y="1733748"/>
              <a:ext cx="3158107" cy="1357098"/>
            </a:xfrm>
            <a:prstGeom prst="rect">
              <a:avLst/>
            </a:prstGeom>
          </p:spPr>
        </p:pic>
        <p:sp>
          <p:nvSpPr>
            <p:cNvPr id="17" name="テキスト ボックス 16">
              <a:extLst>
                <a:ext uri="{FF2B5EF4-FFF2-40B4-BE49-F238E27FC236}">
                  <a16:creationId xmlns:a16="http://schemas.microsoft.com/office/drawing/2014/main" id="{DF061E50-629D-4269-BB94-99A8F9C15438}"/>
                </a:ext>
              </a:extLst>
            </p:cNvPr>
            <p:cNvSpPr txBox="1"/>
            <p:nvPr/>
          </p:nvSpPr>
          <p:spPr>
            <a:xfrm>
              <a:off x="1581102" y="1960513"/>
              <a:ext cx="2799481"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自分で計画した活動が</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できるようになり</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grpSp>
        <p:nvGrpSpPr>
          <p:cNvPr id="31" name="グループ化 30">
            <a:extLst>
              <a:ext uri="{FF2B5EF4-FFF2-40B4-BE49-F238E27FC236}">
                <a16:creationId xmlns:a16="http://schemas.microsoft.com/office/drawing/2014/main" id="{A7D6FB9E-1F47-4844-A3BB-F607838F3FF9}"/>
              </a:ext>
            </a:extLst>
          </p:cNvPr>
          <p:cNvGrpSpPr/>
          <p:nvPr/>
        </p:nvGrpSpPr>
        <p:grpSpPr>
          <a:xfrm>
            <a:off x="1295400" y="1905000"/>
            <a:ext cx="3158107" cy="1357098"/>
            <a:chOff x="1410264" y="1733748"/>
            <a:chExt cx="3158107" cy="1357098"/>
          </a:xfrm>
        </p:grpSpPr>
        <p:pic>
          <p:nvPicPr>
            <p:cNvPr id="33" name="図 32">
              <a:extLst>
                <a:ext uri="{FF2B5EF4-FFF2-40B4-BE49-F238E27FC236}">
                  <a16:creationId xmlns:a16="http://schemas.microsoft.com/office/drawing/2014/main" id="{3C1BCA86-BA34-4E56-B025-3C0FCC57DA63}"/>
                </a:ext>
              </a:extLst>
            </p:cNvPr>
            <p:cNvPicPr>
              <a:picLocks noChangeAspect="1"/>
            </p:cNvPicPr>
            <p:nvPr/>
          </p:nvPicPr>
          <p:blipFill>
            <a:blip r:embed="rId4"/>
            <a:stretch>
              <a:fillRect/>
            </a:stretch>
          </p:blipFill>
          <p:spPr>
            <a:xfrm>
              <a:off x="1410264" y="1733748"/>
              <a:ext cx="3158107" cy="1357098"/>
            </a:xfrm>
            <a:prstGeom prst="rect">
              <a:avLst/>
            </a:prstGeom>
          </p:spPr>
        </p:pic>
        <p:sp>
          <p:nvSpPr>
            <p:cNvPr id="34" name="テキスト ボックス 33">
              <a:extLst>
                <a:ext uri="{FF2B5EF4-FFF2-40B4-BE49-F238E27FC236}">
                  <a16:creationId xmlns:a16="http://schemas.microsoft.com/office/drawing/2014/main" id="{D69D15E3-3A70-4DD1-BA36-811464204B1A}"/>
                </a:ext>
              </a:extLst>
            </p:cNvPr>
            <p:cNvSpPr txBox="1"/>
            <p:nvPr/>
          </p:nvSpPr>
          <p:spPr>
            <a:xfrm>
              <a:off x="1638864" y="1976297"/>
              <a:ext cx="2819400"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児童の興味に応じた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空間づくりを行うと</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pic>
        <p:nvPicPr>
          <p:cNvPr id="26" name="図 25">
            <a:extLst>
              <a:ext uri="{FF2B5EF4-FFF2-40B4-BE49-F238E27FC236}">
                <a16:creationId xmlns:a16="http://schemas.microsoft.com/office/drawing/2014/main" id="{5E01AC87-1425-4926-8E67-601F99BEE19C}"/>
              </a:ext>
            </a:extLst>
          </p:cNvPr>
          <p:cNvPicPr>
            <a:picLocks noChangeAspect="1"/>
          </p:cNvPicPr>
          <p:nvPr/>
        </p:nvPicPr>
        <p:blipFill>
          <a:blip r:embed="rId5"/>
          <a:stretch>
            <a:fillRect/>
          </a:stretch>
        </p:blipFill>
        <p:spPr>
          <a:xfrm>
            <a:off x="5257800" y="3962400"/>
            <a:ext cx="1828801" cy="881350"/>
          </a:xfrm>
          <a:prstGeom prst="rect">
            <a:avLst/>
          </a:prstGeom>
        </p:spPr>
      </p:pic>
      <p:pic>
        <p:nvPicPr>
          <p:cNvPr id="29" name="図 28">
            <a:extLst>
              <a:ext uri="{FF2B5EF4-FFF2-40B4-BE49-F238E27FC236}">
                <a16:creationId xmlns:a16="http://schemas.microsoft.com/office/drawing/2014/main" id="{168DCBB9-A7BA-424A-B12B-1982E08CF432}"/>
              </a:ext>
            </a:extLst>
          </p:cNvPr>
          <p:cNvPicPr>
            <a:picLocks noChangeAspect="1"/>
          </p:cNvPicPr>
          <p:nvPr/>
        </p:nvPicPr>
        <p:blipFill>
          <a:blip r:embed="rId6"/>
          <a:stretch>
            <a:fillRect/>
          </a:stretch>
        </p:blipFill>
        <p:spPr>
          <a:xfrm>
            <a:off x="1905000" y="3962400"/>
            <a:ext cx="1784196" cy="881350"/>
          </a:xfrm>
          <a:prstGeom prst="rect">
            <a:avLst/>
          </a:prstGeom>
        </p:spPr>
      </p:pic>
      <p:grpSp>
        <p:nvGrpSpPr>
          <p:cNvPr id="30" name="グループ化 29">
            <a:extLst>
              <a:ext uri="{FF2B5EF4-FFF2-40B4-BE49-F238E27FC236}">
                <a16:creationId xmlns:a16="http://schemas.microsoft.com/office/drawing/2014/main" id="{4734DBAB-3532-4683-A709-037F44FF49EC}"/>
              </a:ext>
            </a:extLst>
          </p:cNvPr>
          <p:cNvGrpSpPr/>
          <p:nvPr/>
        </p:nvGrpSpPr>
        <p:grpSpPr>
          <a:xfrm>
            <a:off x="304800" y="3429000"/>
            <a:ext cx="1611579" cy="2223968"/>
            <a:chOff x="457200" y="3338632"/>
            <a:chExt cx="1611579" cy="2223968"/>
          </a:xfrm>
        </p:grpSpPr>
        <p:pic>
          <p:nvPicPr>
            <p:cNvPr id="4" name="図 3">
              <a:extLst>
                <a:ext uri="{FF2B5EF4-FFF2-40B4-BE49-F238E27FC236}">
                  <a16:creationId xmlns:a16="http://schemas.microsoft.com/office/drawing/2014/main" id="{AB867030-5779-4245-A153-816876B601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8845" y="3338632"/>
              <a:ext cx="823312" cy="1919168"/>
            </a:xfrm>
            <a:prstGeom prst="rect">
              <a:avLst/>
            </a:prstGeom>
          </p:spPr>
        </p:pic>
        <p:sp>
          <p:nvSpPr>
            <p:cNvPr id="35" name="テキスト ボックス 34">
              <a:extLst>
                <a:ext uri="{FF2B5EF4-FFF2-40B4-BE49-F238E27FC236}">
                  <a16:creationId xmlns:a16="http://schemas.microsoft.com/office/drawing/2014/main" id="{F7478404-0A00-4244-8887-6AD1F34F5734}"/>
                </a:ext>
              </a:extLst>
            </p:cNvPr>
            <p:cNvSpPr txBox="1"/>
            <p:nvPr/>
          </p:nvSpPr>
          <p:spPr>
            <a:xfrm>
              <a:off x="457200" y="5193268"/>
              <a:ext cx="1611579"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登校しづらさ</a:t>
              </a:r>
            </a:p>
          </p:txBody>
        </p:sp>
      </p:grpSp>
      <p:grpSp>
        <p:nvGrpSpPr>
          <p:cNvPr id="32" name="グループ化 31">
            <a:extLst>
              <a:ext uri="{FF2B5EF4-FFF2-40B4-BE49-F238E27FC236}">
                <a16:creationId xmlns:a16="http://schemas.microsoft.com/office/drawing/2014/main" id="{C0CD668C-C868-4FDD-A285-3B06AF6AC131}"/>
              </a:ext>
            </a:extLst>
          </p:cNvPr>
          <p:cNvGrpSpPr/>
          <p:nvPr/>
        </p:nvGrpSpPr>
        <p:grpSpPr>
          <a:xfrm>
            <a:off x="3581400" y="3429000"/>
            <a:ext cx="2112896" cy="2202336"/>
            <a:chOff x="3581400" y="3356526"/>
            <a:chExt cx="2112896" cy="2202336"/>
          </a:xfrm>
        </p:grpSpPr>
        <p:pic>
          <p:nvPicPr>
            <p:cNvPr id="27" name="図 26">
              <a:extLst>
                <a:ext uri="{FF2B5EF4-FFF2-40B4-BE49-F238E27FC236}">
                  <a16:creationId xmlns:a16="http://schemas.microsoft.com/office/drawing/2014/main" id="{9EC53454-5628-4641-A9CE-17A615A505B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14800" y="3356526"/>
              <a:ext cx="814406" cy="1849381"/>
            </a:xfrm>
            <a:prstGeom prst="rect">
              <a:avLst/>
            </a:prstGeom>
          </p:spPr>
        </p:pic>
        <p:sp>
          <p:nvSpPr>
            <p:cNvPr id="36" name="テキスト ボックス 35">
              <a:extLst>
                <a:ext uri="{FF2B5EF4-FFF2-40B4-BE49-F238E27FC236}">
                  <a16:creationId xmlns:a16="http://schemas.microsoft.com/office/drawing/2014/main" id="{9E09385A-C219-4BE5-B8A6-B211C3A91818}"/>
                </a:ext>
              </a:extLst>
            </p:cNvPr>
            <p:cNvSpPr txBox="1"/>
            <p:nvPr/>
          </p:nvSpPr>
          <p:spPr>
            <a:xfrm>
              <a:off x="3581400" y="5189530"/>
              <a:ext cx="2112896"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活動の幅の広がり</a:t>
              </a:r>
            </a:p>
          </p:txBody>
        </p:sp>
      </p:grpSp>
      <p:grpSp>
        <p:nvGrpSpPr>
          <p:cNvPr id="38" name="グループ化 37">
            <a:extLst>
              <a:ext uri="{FF2B5EF4-FFF2-40B4-BE49-F238E27FC236}">
                <a16:creationId xmlns:a16="http://schemas.microsoft.com/office/drawing/2014/main" id="{1B1F7A8C-EC45-425D-A4DE-E8EC0A754565}"/>
              </a:ext>
            </a:extLst>
          </p:cNvPr>
          <p:cNvGrpSpPr/>
          <p:nvPr/>
        </p:nvGrpSpPr>
        <p:grpSpPr>
          <a:xfrm>
            <a:off x="6934200" y="3124200"/>
            <a:ext cx="2362200" cy="3133380"/>
            <a:chOff x="6934200" y="3082072"/>
            <a:chExt cx="2362200" cy="3133380"/>
          </a:xfrm>
        </p:grpSpPr>
        <p:pic>
          <p:nvPicPr>
            <p:cNvPr id="28" name="図 27">
              <a:extLst>
                <a:ext uri="{FF2B5EF4-FFF2-40B4-BE49-F238E27FC236}">
                  <a16:creationId xmlns:a16="http://schemas.microsoft.com/office/drawing/2014/main" id="{4F491278-34B4-4CF2-B24C-EE15EE317984}"/>
                </a:ext>
              </a:extLst>
            </p:cNvPr>
            <p:cNvPicPr>
              <a:picLocks noChangeAspect="1"/>
            </p:cNvPicPr>
            <p:nvPr/>
          </p:nvPicPr>
          <p:blipFill>
            <a:blip r:embed="rId9"/>
            <a:stretch>
              <a:fillRect/>
            </a:stretch>
          </p:blipFill>
          <p:spPr>
            <a:xfrm>
              <a:off x="7086600" y="3082072"/>
              <a:ext cx="1229250" cy="2123835"/>
            </a:xfrm>
            <a:prstGeom prst="rect">
              <a:avLst/>
            </a:prstGeom>
          </p:spPr>
        </p:pic>
        <p:sp>
          <p:nvSpPr>
            <p:cNvPr id="37" name="テキスト ボックス 36">
              <a:extLst>
                <a:ext uri="{FF2B5EF4-FFF2-40B4-BE49-F238E27FC236}">
                  <a16:creationId xmlns:a16="http://schemas.microsoft.com/office/drawing/2014/main" id="{DD806B7C-0C7A-41D4-B828-54F07D4B643A}"/>
                </a:ext>
              </a:extLst>
            </p:cNvPr>
            <p:cNvSpPr txBox="1"/>
            <p:nvPr/>
          </p:nvSpPr>
          <p:spPr>
            <a:xfrm>
              <a:off x="6934200" y="5189530"/>
              <a:ext cx="2362200" cy="102592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学習意欲の向上</a:t>
              </a:r>
              <a:endParaRPr kumimoji="1" lang="en-US" altLang="ja-JP" dirty="0">
                <a:latin typeface="HG丸ｺﾞｼｯｸM-PRO" panose="020F0600000000000000" pitchFamily="50" charset="-128"/>
                <a:ea typeface="HG丸ｺﾞｼｯｸM-PRO" panose="020F0600000000000000" pitchFamily="50" charset="-128"/>
              </a:endParaRPr>
            </a:p>
            <a:p>
              <a:pPr>
                <a:lnSpc>
                  <a:spcPts val="800"/>
                </a:lnSpc>
              </a:pP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コミュニケーションの機会の増加</a:t>
              </a:r>
            </a:p>
          </p:txBody>
        </p:sp>
      </p:grpSp>
      <p:pic>
        <p:nvPicPr>
          <p:cNvPr id="2" name="図 1">
            <a:extLst>
              <a:ext uri="{FF2B5EF4-FFF2-40B4-BE49-F238E27FC236}">
                <a16:creationId xmlns:a16="http://schemas.microsoft.com/office/drawing/2014/main" id="{CBE97FE9-D861-4282-BC02-9FF2D35B8752}"/>
              </a:ext>
            </a:extLst>
          </p:cNvPr>
          <p:cNvPicPr>
            <a:picLocks noChangeAspect="1"/>
          </p:cNvPicPr>
          <p:nvPr/>
        </p:nvPicPr>
        <p:blipFill>
          <a:blip r:embed="rId10"/>
          <a:stretch>
            <a:fillRect/>
          </a:stretch>
        </p:blipFill>
        <p:spPr>
          <a:xfrm>
            <a:off x="304800" y="1009525"/>
            <a:ext cx="4258269" cy="895475"/>
          </a:xfrm>
          <a:prstGeom prst="rect">
            <a:avLst/>
          </a:prstGeom>
        </p:spPr>
      </p:pic>
      <p:grpSp>
        <p:nvGrpSpPr>
          <p:cNvPr id="39" name="グループ化 38">
            <a:extLst>
              <a:ext uri="{FF2B5EF4-FFF2-40B4-BE49-F238E27FC236}">
                <a16:creationId xmlns:a16="http://schemas.microsoft.com/office/drawing/2014/main" id="{4411C87D-9F40-4A53-A73D-A4E62D50C09B}"/>
              </a:ext>
            </a:extLst>
          </p:cNvPr>
          <p:cNvGrpSpPr/>
          <p:nvPr/>
        </p:nvGrpSpPr>
        <p:grpSpPr>
          <a:xfrm>
            <a:off x="457200" y="5631337"/>
            <a:ext cx="6477001" cy="1074264"/>
            <a:chOff x="948681" y="5862217"/>
            <a:chExt cx="5233669" cy="763857"/>
          </a:xfrm>
        </p:grpSpPr>
        <p:sp>
          <p:nvSpPr>
            <p:cNvPr id="40" name="テキスト ボックス 39">
              <a:extLst>
                <a:ext uri="{FF2B5EF4-FFF2-40B4-BE49-F238E27FC236}">
                  <a16:creationId xmlns:a16="http://schemas.microsoft.com/office/drawing/2014/main" id="{292AE7EE-9590-419E-8B32-7ECAB3316BCD}"/>
                </a:ext>
              </a:extLst>
            </p:cNvPr>
            <p:cNvSpPr txBox="1"/>
            <p:nvPr/>
          </p:nvSpPr>
          <p:spPr>
            <a:xfrm>
              <a:off x="948681" y="5906869"/>
              <a:ext cx="5233669" cy="656535"/>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こんな姿が見られました</a:t>
              </a:r>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見通しをもって学校で過ごす姿が見られた</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人とコミュニケーションを図ろうとする機会が増えた</a:t>
              </a:r>
            </a:p>
          </p:txBody>
        </p:sp>
        <p:sp>
          <p:nvSpPr>
            <p:cNvPr id="41" name="四角形: 角を丸くする 40">
              <a:extLst>
                <a:ext uri="{FF2B5EF4-FFF2-40B4-BE49-F238E27FC236}">
                  <a16:creationId xmlns:a16="http://schemas.microsoft.com/office/drawing/2014/main" id="{F85964EA-1204-43DE-9C7A-E9DC6052B0A6}"/>
                </a:ext>
              </a:extLst>
            </p:cNvPr>
            <p:cNvSpPr/>
            <p:nvPr/>
          </p:nvSpPr>
          <p:spPr>
            <a:xfrm>
              <a:off x="948681" y="5862217"/>
              <a:ext cx="5132090" cy="763857"/>
            </a:xfrm>
            <a:prstGeom prst="roundRect">
              <a:avLst/>
            </a:prstGeom>
            <a:noFill/>
            <a:ln>
              <a:solidFill>
                <a:srgbClr val="FF993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aphicFrame>
        <p:nvGraphicFramePr>
          <p:cNvPr id="43" name="コンテンツ プレースホルダー 3">
            <a:extLst>
              <a:ext uri="{FF2B5EF4-FFF2-40B4-BE49-F238E27FC236}">
                <a16:creationId xmlns:a16="http://schemas.microsoft.com/office/drawing/2014/main" id="{19F9DB6D-AC44-41C6-A7BA-BAF9C8C1EE76}"/>
              </a:ext>
            </a:extLst>
          </p:cNvPr>
          <p:cNvGraphicFramePr/>
          <p:nvPr>
            <p:extLst>
              <p:ext uri="{D42A27DB-BD31-4B8C-83A1-F6EECF244321}">
                <p14:modId xmlns:p14="http://schemas.microsoft.com/office/powerpoint/2010/main" val="332438427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80889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par>
                                <p:cTn id="13" presetID="42"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42"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ppt_x"/>
                                          </p:val>
                                        </p:tav>
                                        <p:tav tm="100000">
                                          <p:val>
                                            <p:strVal val="#ppt_x"/>
                                          </p:val>
                                        </p:tav>
                                      </p:tavLst>
                                    </p:anim>
                                    <p:anim calcmode="lin" valueType="num">
                                      <p:cBhvr additive="base">
                                        <p:cTn id="43"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AB76A34D-5934-4103-A862-478811D48D31}"/>
              </a:ext>
            </a:extLst>
          </p:cNvPr>
          <p:cNvGrpSpPr/>
          <p:nvPr/>
        </p:nvGrpSpPr>
        <p:grpSpPr>
          <a:xfrm>
            <a:off x="245918" y="3230086"/>
            <a:ext cx="1899408" cy="2561114"/>
            <a:chOff x="245918" y="3230086"/>
            <a:chExt cx="1899408" cy="2561114"/>
          </a:xfrm>
        </p:grpSpPr>
        <p:sp>
          <p:nvSpPr>
            <p:cNvPr id="33" name="テキスト ボックス 32">
              <a:extLst>
                <a:ext uri="{FF2B5EF4-FFF2-40B4-BE49-F238E27FC236}">
                  <a16:creationId xmlns:a16="http://schemas.microsoft.com/office/drawing/2014/main" id="{D8E49E85-B7B3-45F7-AC2A-C1B9B671A34C}"/>
                </a:ext>
              </a:extLst>
            </p:cNvPr>
            <p:cNvSpPr txBox="1"/>
            <p:nvPr/>
          </p:nvSpPr>
          <p:spPr>
            <a:xfrm>
              <a:off x="328712" y="5144869"/>
              <a:ext cx="1816614"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人と関わることへの不安</a:t>
              </a:r>
            </a:p>
          </p:txBody>
        </p:sp>
        <p:pic>
          <p:nvPicPr>
            <p:cNvPr id="2" name="図 1">
              <a:extLst>
                <a:ext uri="{FF2B5EF4-FFF2-40B4-BE49-F238E27FC236}">
                  <a16:creationId xmlns:a16="http://schemas.microsoft.com/office/drawing/2014/main" id="{0142B7CC-522B-4363-A9A2-C16397B5820A}"/>
                </a:ext>
              </a:extLst>
            </p:cNvPr>
            <p:cNvPicPr>
              <a:picLocks noChangeAspect="1"/>
            </p:cNvPicPr>
            <p:nvPr/>
          </p:nvPicPr>
          <p:blipFill>
            <a:blip r:embed="rId3"/>
            <a:stretch>
              <a:fillRect/>
            </a:stretch>
          </p:blipFill>
          <p:spPr>
            <a:xfrm>
              <a:off x="245918" y="3230086"/>
              <a:ext cx="1816614" cy="1972962"/>
            </a:xfrm>
            <a:prstGeom prst="rect">
              <a:avLst/>
            </a:prstGeom>
          </p:spPr>
        </p:pic>
      </p:grpSp>
      <p:sp>
        <p:nvSpPr>
          <p:cNvPr id="6" name="TextBox 5"/>
          <p:cNvSpPr txBox="1"/>
          <p:nvPr/>
        </p:nvSpPr>
        <p:spPr>
          <a:xfrm>
            <a:off x="328712" y="502301"/>
            <a:ext cx="8479319" cy="538609"/>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取組を通して変容した児童の姿（事例）</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nvGrpSpPr>
          <p:cNvPr id="11" name="グループ化 10">
            <a:extLst>
              <a:ext uri="{FF2B5EF4-FFF2-40B4-BE49-F238E27FC236}">
                <a16:creationId xmlns:a16="http://schemas.microsoft.com/office/drawing/2014/main" id="{A8B15860-7A91-4B54-B897-0EFD1848F600}"/>
              </a:ext>
            </a:extLst>
          </p:cNvPr>
          <p:cNvGrpSpPr/>
          <p:nvPr/>
        </p:nvGrpSpPr>
        <p:grpSpPr>
          <a:xfrm>
            <a:off x="7924800" y="398780"/>
            <a:ext cx="1114778" cy="654685"/>
            <a:chOff x="12864" y="8134"/>
            <a:chExt cx="1589" cy="1031"/>
          </a:xfrm>
        </p:grpSpPr>
        <p:pic>
          <p:nvPicPr>
            <p:cNvPr id="12" name="図形 1">
              <a:extLst>
                <a:ext uri="{FF2B5EF4-FFF2-40B4-BE49-F238E27FC236}">
                  <a16:creationId xmlns:a16="http://schemas.microsoft.com/office/drawing/2014/main" id="{9873FE09-2EE9-4E8A-A61F-5F1E7CB6F3F2}"/>
                </a:ext>
              </a:extLst>
            </p:cNvPr>
            <p:cNvPicPr>
              <a:picLocks noChangeAspect="1"/>
            </p:cNvPicPr>
            <p:nvPr/>
          </p:nvPicPr>
          <p:blipFill>
            <a:blip r:embed="rId4"/>
            <a:stretch>
              <a:fillRect/>
            </a:stretch>
          </p:blipFill>
          <p:spPr>
            <a:xfrm>
              <a:off x="12864" y="8134"/>
              <a:ext cx="1536" cy="1031"/>
            </a:xfrm>
            <a:prstGeom prst="rect">
              <a:avLst/>
            </a:prstGeom>
          </p:spPr>
        </p:pic>
        <p:sp>
          <p:nvSpPr>
            <p:cNvPr id="13" name="テキストボックス 20">
              <a:extLst>
                <a:ext uri="{FF2B5EF4-FFF2-40B4-BE49-F238E27FC236}">
                  <a16:creationId xmlns:a16="http://schemas.microsoft.com/office/drawing/2014/main" id="{FE0E5B76-A49E-4159-BDF7-18B420AE3985}"/>
                </a:ext>
              </a:extLst>
            </p:cNvPr>
            <p:cNvSpPr txBox="1"/>
            <p:nvPr/>
          </p:nvSpPr>
          <p:spPr>
            <a:xfrm>
              <a:off x="12917" y="8468"/>
              <a:ext cx="1536"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P.12</a:t>
              </a:r>
            </a:p>
          </p:txBody>
        </p:sp>
      </p:grpSp>
      <p:sp>
        <p:nvSpPr>
          <p:cNvPr id="15" name="Rectangle 1">
            <a:extLst>
              <a:ext uri="{FF2B5EF4-FFF2-40B4-BE49-F238E27FC236}">
                <a16:creationId xmlns:a16="http://schemas.microsoft.com/office/drawing/2014/main" id="{28BFED31-E0F3-449B-A5EB-BBCE94358F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2">
            <a:extLst>
              <a:ext uri="{FF2B5EF4-FFF2-40B4-BE49-F238E27FC236}">
                <a16:creationId xmlns:a16="http://schemas.microsoft.com/office/drawing/2014/main" id="{787DF255-9139-421C-A5AD-7DF6EB24D05C}"/>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39" name="グループ化 38">
            <a:extLst>
              <a:ext uri="{FF2B5EF4-FFF2-40B4-BE49-F238E27FC236}">
                <a16:creationId xmlns:a16="http://schemas.microsoft.com/office/drawing/2014/main" id="{092E5D11-8A25-4D8F-BF98-30B806020A0C}"/>
              </a:ext>
            </a:extLst>
          </p:cNvPr>
          <p:cNvGrpSpPr/>
          <p:nvPr/>
        </p:nvGrpSpPr>
        <p:grpSpPr>
          <a:xfrm>
            <a:off x="1185292" y="1926274"/>
            <a:ext cx="3598357" cy="1578926"/>
            <a:chOff x="990600" y="1850074"/>
            <a:chExt cx="3481600" cy="1578926"/>
          </a:xfrm>
        </p:grpSpPr>
        <p:pic>
          <p:nvPicPr>
            <p:cNvPr id="26" name="図 25">
              <a:extLst>
                <a:ext uri="{FF2B5EF4-FFF2-40B4-BE49-F238E27FC236}">
                  <a16:creationId xmlns:a16="http://schemas.microsoft.com/office/drawing/2014/main" id="{332C5955-CE11-49DC-8F76-4D0E90ED31C1}"/>
                </a:ext>
              </a:extLst>
            </p:cNvPr>
            <p:cNvPicPr>
              <a:picLocks noChangeAspect="1"/>
            </p:cNvPicPr>
            <p:nvPr/>
          </p:nvPicPr>
          <p:blipFill>
            <a:blip r:embed="rId5"/>
            <a:stretch>
              <a:fillRect/>
            </a:stretch>
          </p:blipFill>
          <p:spPr>
            <a:xfrm>
              <a:off x="990600" y="1850074"/>
              <a:ext cx="3481600" cy="1578926"/>
            </a:xfrm>
            <a:prstGeom prst="rect">
              <a:avLst/>
            </a:prstGeom>
          </p:spPr>
        </p:pic>
        <p:sp>
          <p:nvSpPr>
            <p:cNvPr id="27" name="テキスト ボックス 26">
              <a:extLst>
                <a:ext uri="{FF2B5EF4-FFF2-40B4-BE49-F238E27FC236}">
                  <a16:creationId xmlns:a16="http://schemas.microsoft.com/office/drawing/2014/main" id="{FB108A98-072C-40BF-95DF-F62105E28BBF}"/>
                </a:ext>
              </a:extLst>
            </p:cNvPr>
            <p:cNvSpPr txBox="1"/>
            <p:nvPr/>
          </p:nvSpPr>
          <p:spPr>
            <a:xfrm>
              <a:off x="1219201" y="1995570"/>
              <a:ext cx="3158108" cy="102592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・様々な教職員との関わり</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SSR</a:t>
              </a:r>
              <a:r>
                <a:rPr kumimoji="1" lang="ja-JP" altLang="en-US" dirty="0">
                  <a:latin typeface="BIZ UDPゴシック" panose="020B0400000000000000" pitchFamily="50" charset="-128"/>
                  <a:ea typeface="BIZ UDPゴシック" panose="020B0400000000000000" pitchFamily="50" charset="-128"/>
                </a:rPr>
                <a:t>か教室かの自己決定</a:t>
              </a:r>
            </a:p>
            <a:p>
              <a:pPr>
                <a:lnSpc>
                  <a:spcPts val="800"/>
                </a:lnSpc>
              </a:pP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ができると</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grpSp>
        <p:nvGrpSpPr>
          <p:cNvPr id="29" name="グループ化 28">
            <a:extLst>
              <a:ext uri="{FF2B5EF4-FFF2-40B4-BE49-F238E27FC236}">
                <a16:creationId xmlns:a16="http://schemas.microsoft.com/office/drawing/2014/main" id="{F2B58255-7224-4B47-9214-F785BA755161}"/>
              </a:ext>
            </a:extLst>
          </p:cNvPr>
          <p:cNvGrpSpPr/>
          <p:nvPr/>
        </p:nvGrpSpPr>
        <p:grpSpPr>
          <a:xfrm>
            <a:off x="4724400" y="2116479"/>
            <a:ext cx="3158107" cy="1357098"/>
            <a:chOff x="1410264" y="1733748"/>
            <a:chExt cx="3158107" cy="1357098"/>
          </a:xfrm>
        </p:grpSpPr>
        <p:pic>
          <p:nvPicPr>
            <p:cNvPr id="30" name="図 29">
              <a:extLst>
                <a:ext uri="{FF2B5EF4-FFF2-40B4-BE49-F238E27FC236}">
                  <a16:creationId xmlns:a16="http://schemas.microsoft.com/office/drawing/2014/main" id="{1C5124EA-2391-4FDB-B5DA-061426CA84BE}"/>
                </a:ext>
              </a:extLst>
            </p:cNvPr>
            <p:cNvPicPr>
              <a:picLocks noChangeAspect="1"/>
            </p:cNvPicPr>
            <p:nvPr/>
          </p:nvPicPr>
          <p:blipFill>
            <a:blip r:embed="rId5"/>
            <a:stretch>
              <a:fillRect/>
            </a:stretch>
          </p:blipFill>
          <p:spPr>
            <a:xfrm>
              <a:off x="1410264" y="1733748"/>
              <a:ext cx="3158107" cy="1357098"/>
            </a:xfrm>
            <a:prstGeom prst="rect">
              <a:avLst/>
            </a:prstGeom>
          </p:spPr>
        </p:pic>
        <p:sp>
          <p:nvSpPr>
            <p:cNvPr id="31" name="テキスト ボックス 30">
              <a:extLst>
                <a:ext uri="{FF2B5EF4-FFF2-40B4-BE49-F238E27FC236}">
                  <a16:creationId xmlns:a16="http://schemas.microsoft.com/office/drawing/2014/main" id="{1A8BBA2F-3868-4081-B75B-88C6DF8B4BE2}"/>
                </a:ext>
              </a:extLst>
            </p:cNvPr>
            <p:cNvSpPr txBox="1"/>
            <p:nvPr/>
          </p:nvSpPr>
          <p:spPr>
            <a:xfrm>
              <a:off x="1581102" y="1960513"/>
              <a:ext cx="2799481"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SSR</a:t>
              </a:r>
              <a:r>
                <a:rPr kumimoji="1" lang="ja-JP" altLang="en-US" dirty="0">
                  <a:latin typeface="BIZ UDPゴシック" panose="020B0400000000000000" pitchFamily="50" charset="-128"/>
                  <a:ea typeface="BIZ UDPゴシック" panose="020B0400000000000000" pitchFamily="50" charset="-128"/>
                </a:rPr>
                <a:t>の存在そのものが</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安心感へとつながり</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pic>
        <p:nvPicPr>
          <p:cNvPr id="24" name="図 23">
            <a:extLst>
              <a:ext uri="{FF2B5EF4-FFF2-40B4-BE49-F238E27FC236}">
                <a16:creationId xmlns:a16="http://schemas.microsoft.com/office/drawing/2014/main" id="{A05AEFBE-9DF8-4577-9962-DB71B1EB5625}"/>
              </a:ext>
            </a:extLst>
          </p:cNvPr>
          <p:cNvPicPr>
            <a:picLocks noChangeAspect="1"/>
          </p:cNvPicPr>
          <p:nvPr/>
        </p:nvPicPr>
        <p:blipFill>
          <a:blip r:embed="rId6"/>
          <a:stretch>
            <a:fillRect/>
          </a:stretch>
        </p:blipFill>
        <p:spPr>
          <a:xfrm>
            <a:off x="5638800" y="4224050"/>
            <a:ext cx="1330426" cy="881350"/>
          </a:xfrm>
          <a:prstGeom prst="rect">
            <a:avLst/>
          </a:prstGeom>
        </p:spPr>
      </p:pic>
      <p:pic>
        <p:nvPicPr>
          <p:cNvPr id="23" name="図 22">
            <a:extLst>
              <a:ext uri="{FF2B5EF4-FFF2-40B4-BE49-F238E27FC236}">
                <a16:creationId xmlns:a16="http://schemas.microsoft.com/office/drawing/2014/main" id="{1442C723-BC9C-4E09-8F79-F29688AFDC6E}"/>
              </a:ext>
            </a:extLst>
          </p:cNvPr>
          <p:cNvPicPr>
            <a:picLocks noChangeAspect="1"/>
          </p:cNvPicPr>
          <p:nvPr/>
        </p:nvPicPr>
        <p:blipFill>
          <a:blip r:embed="rId7"/>
          <a:stretch>
            <a:fillRect/>
          </a:stretch>
        </p:blipFill>
        <p:spPr>
          <a:xfrm>
            <a:off x="2133600" y="4147850"/>
            <a:ext cx="1209009" cy="881350"/>
          </a:xfrm>
          <a:prstGeom prst="rect">
            <a:avLst/>
          </a:prstGeom>
        </p:spPr>
      </p:pic>
      <p:grpSp>
        <p:nvGrpSpPr>
          <p:cNvPr id="36" name="グループ化 35">
            <a:extLst>
              <a:ext uri="{FF2B5EF4-FFF2-40B4-BE49-F238E27FC236}">
                <a16:creationId xmlns:a16="http://schemas.microsoft.com/office/drawing/2014/main" id="{8A8201DF-8813-45AF-88FE-859257CAF509}"/>
              </a:ext>
            </a:extLst>
          </p:cNvPr>
          <p:cNvGrpSpPr/>
          <p:nvPr/>
        </p:nvGrpSpPr>
        <p:grpSpPr>
          <a:xfrm>
            <a:off x="3429000" y="3695421"/>
            <a:ext cx="2186197" cy="2095779"/>
            <a:chOff x="3429000" y="3720286"/>
            <a:chExt cx="2186197" cy="2095779"/>
          </a:xfrm>
        </p:grpSpPr>
        <p:pic>
          <p:nvPicPr>
            <p:cNvPr id="3" name="図 2">
              <a:extLst>
                <a:ext uri="{FF2B5EF4-FFF2-40B4-BE49-F238E27FC236}">
                  <a16:creationId xmlns:a16="http://schemas.microsoft.com/office/drawing/2014/main" id="{A8A164C8-AEE5-4726-9F87-8E0F004BD081}"/>
                </a:ext>
              </a:extLst>
            </p:cNvPr>
            <p:cNvPicPr>
              <a:picLocks noChangeAspect="1"/>
            </p:cNvPicPr>
            <p:nvPr/>
          </p:nvPicPr>
          <p:blipFill>
            <a:blip r:embed="rId8"/>
            <a:stretch>
              <a:fillRect/>
            </a:stretch>
          </p:blipFill>
          <p:spPr>
            <a:xfrm>
              <a:off x="3429000" y="3720286"/>
              <a:ext cx="2186197" cy="1221494"/>
            </a:xfrm>
            <a:prstGeom prst="rect">
              <a:avLst/>
            </a:prstGeom>
          </p:spPr>
        </p:pic>
        <p:sp>
          <p:nvSpPr>
            <p:cNvPr id="34" name="テキスト ボックス 33">
              <a:extLst>
                <a:ext uri="{FF2B5EF4-FFF2-40B4-BE49-F238E27FC236}">
                  <a16:creationId xmlns:a16="http://schemas.microsoft.com/office/drawing/2014/main" id="{7FF85860-DB30-4ADD-93B2-E2147F4F1E39}"/>
                </a:ext>
              </a:extLst>
            </p:cNvPr>
            <p:cNvSpPr txBox="1"/>
            <p:nvPr/>
          </p:nvSpPr>
          <p:spPr>
            <a:xfrm>
              <a:off x="3505262" y="5067142"/>
              <a:ext cx="2057338" cy="748923"/>
            </a:xfrm>
            <a:prstGeom prst="rect">
              <a:avLst/>
            </a:prstGeom>
            <a:noFill/>
          </p:spPr>
          <p:txBody>
            <a:bodyPr wrap="square" rtlCol="0">
              <a:spAutoFit/>
            </a:bodyPr>
            <a:lstStyle/>
            <a:p>
              <a:pPr>
                <a:lnSpc>
                  <a:spcPts val="800"/>
                </a:lnSpc>
              </a:pP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児童同士の交流の</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きっかけ</a:t>
              </a:r>
            </a:p>
          </p:txBody>
        </p:sp>
      </p:grpSp>
      <p:grpSp>
        <p:nvGrpSpPr>
          <p:cNvPr id="37" name="グループ化 36">
            <a:extLst>
              <a:ext uri="{FF2B5EF4-FFF2-40B4-BE49-F238E27FC236}">
                <a16:creationId xmlns:a16="http://schemas.microsoft.com/office/drawing/2014/main" id="{CFA0D36E-EC74-4E52-9B11-A5DF1D0EB12C}"/>
              </a:ext>
            </a:extLst>
          </p:cNvPr>
          <p:cNvGrpSpPr/>
          <p:nvPr/>
        </p:nvGrpSpPr>
        <p:grpSpPr>
          <a:xfrm>
            <a:off x="6934262" y="3485795"/>
            <a:ext cx="2057338" cy="2305405"/>
            <a:chOff x="6934262" y="3485795"/>
            <a:chExt cx="2057338" cy="2305405"/>
          </a:xfrm>
        </p:grpSpPr>
        <p:pic>
          <p:nvPicPr>
            <p:cNvPr id="4" name="図 3">
              <a:extLst>
                <a:ext uri="{FF2B5EF4-FFF2-40B4-BE49-F238E27FC236}">
                  <a16:creationId xmlns:a16="http://schemas.microsoft.com/office/drawing/2014/main" id="{0AD46DFC-E027-44B3-913F-502CE4548764}"/>
                </a:ext>
              </a:extLst>
            </p:cNvPr>
            <p:cNvPicPr>
              <a:picLocks noChangeAspect="1"/>
            </p:cNvPicPr>
            <p:nvPr/>
          </p:nvPicPr>
          <p:blipFill>
            <a:blip r:embed="rId9"/>
            <a:stretch>
              <a:fillRect/>
            </a:stretch>
          </p:blipFill>
          <p:spPr>
            <a:xfrm>
              <a:off x="6934262" y="3485795"/>
              <a:ext cx="2057338" cy="1587552"/>
            </a:xfrm>
            <a:prstGeom prst="rect">
              <a:avLst/>
            </a:prstGeom>
          </p:spPr>
        </p:pic>
        <p:sp>
          <p:nvSpPr>
            <p:cNvPr id="35" name="テキスト ボックス 34">
              <a:extLst>
                <a:ext uri="{FF2B5EF4-FFF2-40B4-BE49-F238E27FC236}">
                  <a16:creationId xmlns:a16="http://schemas.microsoft.com/office/drawing/2014/main" id="{AF422788-4361-4A43-801C-89BE4FA90CA6}"/>
                </a:ext>
              </a:extLst>
            </p:cNvPr>
            <p:cNvSpPr txBox="1"/>
            <p:nvPr/>
          </p:nvSpPr>
          <p:spPr>
            <a:xfrm>
              <a:off x="7004617" y="5144869"/>
              <a:ext cx="1893465"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人とのつながりの広がり</a:t>
              </a:r>
            </a:p>
          </p:txBody>
        </p:sp>
      </p:grpSp>
      <p:pic>
        <p:nvPicPr>
          <p:cNvPr id="8" name="図 7">
            <a:extLst>
              <a:ext uri="{FF2B5EF4-FFF2-40B4-BE49-F238E27FC236}">
                <a16:creationId xmlns:a16="http://schemas.microsoft.com/office/drawing/2014/main" id="{EC50079E-5EA6-447F-8D1B-0D288A09AC82}"/>
              </a:ext>
            </a:extLst>
          </p:cNvPr>
          <p:cNvPicPr>
            <a:picLocks noChangeAspect="1"/>
          </p:cNvPicPr>
          <p:nvPr/>
        </p:nvPicPr>
        <p:blipFill>
          <a:blip r:embed="rId10"/>
          <a:stretch>
            <a:fillRect/>
          </a:stretch>
        </p:blipFill>
        <p:spPr>
          <a:xfrm>
            <a:off x="350222" y="990600"/>
            <a:ext cx="2505425" cy="962159"/>
          </a:xfrm>
          <a:prstGeom prst="rect">
            <a:avLst/>
          </a:prstGeom>
        </p:spPr>
      </p:pic>
      <p:grpSp>
        <p:nvGrpSpPr>
          <p:cNvPr id="28" name="グループ化 27">
            <a:extLst>
              <a:ext uri="{FF2B5EF4-FFF2-40B4-BE49-F238E27FC236}">
                <a16:creationId xmlns:a16="http://schemas.microsoft.com/office/drawing/2014/main" id="{55B8FC70-7897-4BF2-865F-DAC9160460A4}"/>
              </a:ext>
            </a:extLst>
          </p:cNvPr>
          <p:cNvGrpSpPr/>
          <p:nvPr/>
        </p:nvGrpSpPr>
        <p:grpSpPr>
          <a:xfrm>
            <a:off x="1295401" y="5829299"/>
            <a:ext cx="5791200" cy="968185"/>
            <a:chOff x="948681" y="5901485"/>
            <a:chExt cx="5132090" cy="766064"/>
          </a:xfrm>
        </p:grpSpPr>
        <p:sp>
          <p:nvSpPr>
            <p:cNvPr id="32" name="テキスト ボックス 31">
              <a:extLst>
                <a:ext uri="{FF2B5EF4-FFF2-40B4-BE49-F238E27FC236}">
                  <a16:creationId xmlns:a16="http://schemas.microsoft.com/office/drawing/2014/main" id="{F64CBF55-19C7-410C-B8FA-77C2DF5B2A1A}"/>
                </a:ext>
              </a:extLst>
            </p:cNvPr>
            <p:cNvSpPr txBox="1"/>
            <p:nvPr/>
          </p:nvSpPr>
          <p:spPr>
            <a:xfrm>
              <a:off x="1066799" y="5906869"/>
              <a:ext cx="5013971" cy="675942"/>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こんな姿が見られました</a:t>
              </a:r>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学級で過ごす時間が増えた</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主体的に人と関わる姿が見られるようになった</a:t>
              </a:r>
            </a:p>
          </p:txBody>
        </p:sp>
        <p:sp>
          <p:nvSpPr>
            <p:cNvPr id="38" name="四角形: 角を丸くする 37">
              <a:extLst>
                <a:ext uri="{FF2B5EF4-FFF2-40B4-BE49-F238E27FC236}">
                  <a16:creationId xmlns:a16="http://schemas.microsoft.com/office/drawing/2014/main" id="{C153A13C-CDD7-4217-A3DE-EAAB58C00E57}"/>
                </a:ext>
              </a:extLst>
            </p:cNvPr>
            <p:cNvSpPr/>
            <p:nvPr/>
          </p:nvSpPr>
          <p:spPr>
            <a:xfrm>
              <a:off x="948681" y="5901485"/>
              <a:ext cx="5132090" cy="766064"/>
            </a:xfrm>
            <a:prstGeom prst="roundRect">
              <a:avLst/>
            </a:prstGeom>
            <a:noFill/>
            <a:ln>
              <a:solidFill>
                <a:srgbClr val="FF993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AA88B008-CD36-4E15-BE0D-09F3FA226AEB}"/>
              </a:ext>
            </a:extLst>
          </p:cNvPr>
          <p:cNvGrpSpPr/>
          <p:nvPr/>
        </p:nvGrpSpPr>
        <p:grpSpPr>
          <a:xfrm>
            <a:off x="7586353" y="1150274"/>
            <a:ext cx="1540538" cy="2270585"/>
            <a:chOff x="7586353" y="1150274"/>
            <a:chExt cx="1540538" cy="2270585"/>
          </a:xfrm>
        </p:grpSpPr>
        <p:pic>
          <p:nvPicPr>
            <p:cNvPr id="17" name="図 16">
              <a:extLst>
                <a:ext uri="{FF2B5EF4-FFF2-40B4-BE49-F238E27FC236}">
                  <a16:creationId xmlns:a16="http://schemas.microsoft.com/office/drawing/2014/main" id="{B533FB3E-60C1-4F51-9227-36B6781456B1}"/>
                </a:ext>
              </a:extLst>
            </p:cNvPr>
            <p:cNvPicPr>
              <a:picLocks noChangeAspect="1"/>
            </p:cNvPicPr>
            <p:nvPr/>
          </p:nvPicPr>
          <p:blipFill>
            <a:blip r:embed="rId11"/>
            <a:stretch>
              <a:fillRect/>
            </a:stretch>
          </p:blipFill>
          <p:spPr>
            <a:xfrm rot="21096362">
              <a:off x="7864097" y="2289712"/>
              <a:ext cx="746847" cy="1131147"/>
            </a:xfrm>
            <a:prstGeom prst="rect">
              <a:avLst/>
            </a:prstGeom>
          </p:spPr>
        </p:pic>
        <p:sp>
          <p:nvSpPr>
            <p:cNvPr id="19" name="楕円 18">
              <a:extLst>
                <a:ext uri="{FF2B5EF4-FFF2-40B4-BE49-F238E27FC236}">
                  <a16:creationId xmlns:a16="http://schemas.microsoft.com/office/drawing/2014/main" id="{16307F9E-F44B-48DD-B654-A76B4FCBDDBE}"/>
                </a:ext>
              </a:extLst>
            </p:cNvPr>
            <p:cNvSpPr/>
            <p:nvPr/>
          </p:nvSpPr>
          <p:spPr>
            <a:xfrm>
              <a:off x="7620000" y="1150274"/>
              <a:ext cx="1506891" cy="10355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8BE17DC-D5DD-4361-9BA3-AA1416C0AED3}"/>
                </a:ext>
              </a:extLst>
            </p:cNvPr>
            <p:cNvSpPr/>
            <p:nvPr/>
          </p:nvSpPr>
          <p:spPr>
            <a:xfrm>
              <a:off x="7586353" y="1371600"/>
              <a:ext cx="1524000" cy="523220"/>
            </a:xfrm>
            <a:prstGeom prst="rect">
              <a:avLst/>
            </a:prstGeom>
            <a:noFill/>
          </p:spPr>
          <p:txBody>
            <a:bodyPr wrap="square" lIns="91440" tIns="45720" rIns="91440" bIns="45720">
              <a:spAutoFit/>
            </a:bodyPr>
            <a:lstStyle/>
            <a:p>
              <a:pPr algn="ctr"/>
              <a:r>
                <a:rPr lang="ja-JP" altLang="en-US" sz="1400" b="1" i="1"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ＳＳＲがあるから学校に行く</a:t>
              </a:r>
            </a:p>
          </p:txBody>
        </p:sp>
      </p:grpSp>
      <p:graphicFrame>
        <p:nvGraphicFramePr>
          <p:cNvPr id="42" name="コンテンツ プレースホルダー 3">
            <a:extLst>
              <a:ext uri="{FF2B5EF4-FFF2-40B4-BE49-F238E27FC236}">
                <a16:creationId xmlns:a16="http://schemas.microsoft.com/office/drawing/2014/main" id="{7A87B4D4-C6E0-4C40-AE57-369658B27A28}"/>
              </a:ext>
            </a:extLst>
          </p:cNvPr>
          <p:cNvGraphicFramePr/>
          <p:nvPr>
            <p:extLst>
              <p:ext uri="{D42A27DB-BD31-4B8C-83A1-F6EECF244321}">
                <p14:modId xmlns:p14="http://schemas.microsoft.com/office/powerpoint/2010/main" val="332438427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30273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anim calcmode="lin" valueType="num">
                                      <p:cBhvr>
                                        <p:cTn id="16" dur="500" fill="hold"/>
                                        <p:tgtEl>
                                          <p:spTgt spid="39"/>
                                        </p:tgtEl>
                                        <p:attrNameLst>
                                          <p:attrName>ppt_x</p:attrName>
                                        </p:attrNameLst>
                                      </p:cBhvr>
                                      <p:tavLst>
                                        <p:tav tm="0">
                                          <p:val>
                                            <p:strVal val="#ppt_x"/>
                                          </p:val>
                                        </p:tav>
                                        <p:tav tm="100000">
                                          <p:val>
                                            <p:strVal val="#ppt_x"/>
                                          </p:val>
                                        </p:tav>
                                      </p:tavLst>
                                    </p:anim>
                                    <p:anim calcmode="lin" valueType="num">
                                      <p:cBhvr>
                                        <p:cTn id="1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42"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23" presetClass="entr" presetSubtype="16"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250" fill="hold"/>
                                        <p:tgtEl>
                                          <p:spTgt spid="28"/>
                                        </p:tgtEl>
                                        <p:attrNameLst>
                                          <p:attrName>ppt_x</p:attrName>
                                        </p:attrNameLst>
                                      </p:cBhvr>
                                      <p:tavLst>
                                        <p:tav tm="0">
                                          <p:val>
                                            <p:strVal val="#ppt_x"/>
                                          </p:val>
                                        </p:tav>
                                        <p:tav tm="100000">
                                          <p:val>
                                            <p:strVal val="#ppt_x"/>
                                          </p:val>
                                        </p:tav>
                                      </p:tavLst>
                                    </p:anim>
                                    <p:anim calcmode="lin" valueType="num">
                                      <p:cBhvr additive="base">
                                        <p:cTn id="47" dur="2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AEFFE0D-3E52-4339-B191-CC6C9BA3F4FA}"/>
              </a:ext>
            </a:extLst>
          </p:cNvPr>
          <p:cNvPicPr>
            <a:picLocks noChangeAspect="1"/>
          </p:cNvPicPr>
          <p:nvPr/>
        </p:nvPicPr>
        <p:blipFill>
          <a:blip r:embed="rId3"/>
          <a:stretch>
            <a:fillRect/>
          </a:stretch>
        </p:blipFill>
        <p:spPr>
          <a:xfrm>
            <a:off x="161309" y="856891"/>
            <a:ext cx="8821381" cy="5144218"/>
          </a:xfrm>
          <a:prstGeom prst="rect">
            <a:avLst/>
          </a:prstGeom>
        </p:spPr>
      </p:pic>
      <p:sp>
        <p:nvSpPr>
          <p:cNvPr id="7" name="コンテンツ プレースホルダー 2">
            <a:extLst>
              <a:ext uri="{FF2B5EF4-FFF2-40B4-BE49-F238E27FC236}">
                <a16:creationId xmlns:a16="http://schemas.microsoft.com/office/drawing/2014/main" id="{FEFA2184-6C2B-402E-B838-7916BC187331}"/>
              </a:ext>
            </a:extLst>
          </p:cNvPr>
          <p:cNvSpPr txBox="1">
            <a:spLocks/>
          </p:cNvSpPr>
          <p:nvPr/>
        </p:nvSpPr>
        <p:spPr>
          <a:xfrm>
            <a:off x="685800" y="3132202"/>
            <a:ext cx="8001000" cy="761999"/>
          </a:xfrm>
          <a:prstGeom prst="rect">
            <a:avLst/>
          </a:prstGeom>
        </p:spPr>
        <p:txBody>
          <a:bodyPr>
            <a:normAutofit fontScale="92500" lnSpcReduction="20000"/>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Font typeface="Arial" panose="020B0604020202020204" pitchFamily="34" charset="0"/>
              <a:buNone/>
            </a:pPr>
            <a:r>
              <a:rPr kumimoji="1" lang="ja-JP" altLang="en-US" sz="5400" dirty="0">
                <a:latin typeface="UD デジタル 教科書体 NP-B" panose="02020700000000000000" pitchFamily="18" charset="-128"/>
                <a:ea typeface="UD デジタル 教科書体 NP-B" panose="02020700000000000000" pitchFamily="18" charset="-128"/>
              </a:rPr>
              <a:t>３　</a:t>
            </a:r>
            <a:r>
              <a:rPr kumimoji="1" lang="en-US" altLang="ja-JP" sz="5400" dirty="0">
                <a:latin typeface="UD デジタル 教科書体 NP-B" panose="02020700000000000000" pitchFamily="18" charset="-128"/>
                <a:ea typeface="UD デジタル 教科書体 NP-B" panose="02020700000000000000" pitchFamily="18" charset="-128"/>
              </a:rPr>
              <a:t>SSR</a:t>
            </a:r>
            <a:r>
              <a:rPr kumimoji="1" lang="ja-JP" altLang="en-US" sz="5400" dirty="0">
                <a:latin typeface="UD デジタル 教科書体 NP-B" panose="02020700000000000000" pitchFamily="18" charset="-128"/>
                <a:ea typeface="UD デジタル 教科書体 NP-B" panose="02020700000000000000" pitchFamily="18" charset="-128"/>
              </a:rPr>
              <a:t>担当の役割</a:t>
            </a:r>
            <a:endParaRPr kumimoji="1" lang="en-US" altLang="ja-JP" sz="5400" dirty="0">
              <a:latin typeface="UD デジタル 教科書体 NP-B" panose="02020700000000000000" pitchFamily="18" charset="-128"/>
              <a:ea typeface="UD デジタル 教科書体 NP-B" panose="02020700000000000000" pitchFamily="18" charset="-128"/>
            </a:endParaRPr>
          </a:p>
        </p:txBody>
      </p:sp>
      <p:graphicFrame>
        <p:nvGraphicFramePr>
          <p:cNvPr id="8" name="コンテンツ プレースホルダー 3">
            <a:extLst>
              <a:ext uri="{FF2B5EF4-FFF2-40B4-BE49-F238E27FC236}">
                <a16:creationId xmlns:a16="http://schemas.microsoft.com/office/drawing/2014/main" id="{7F0D34D4-63AC-472E-B7BA-08EC1C8D964F}"/>
              </a:ext>
            </a:extLst>
          </p:cNvPr>
          <p:cNvGraphicFramePr/>
          <p:nvPr>
            <p:extLst>
              <p:ext uri="{D42A27DB-BD31-4B8C-83A1-F6EECF244321}">
                <p14:modId xmlns:p14="http://schemas.microsoft.com/office/powerpoint/2010/main" val="3315908799"/>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745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BD1A58E-174B-4C55-9AA9-C99DC87C4F45}"/>
              </a:ext>
            </a:extLst>
          </p:cNvPr>
          <p:cNvGrpSpPr/>
          <p:nvPr/>
        </p:nvGrpSpPr>
        <p:grpSpPr>
          <a:xfrm>
            <a:off x="1905000" y="268520"/>
            <a:ext cx="5105400" cy="1103080"/>
            <a:chOff x="1905000" y="228600"/>
            <a:chExt cx="5105400" cy="1103080"/>
          </a:xfrm>
        </p:grpSpPr>
        <p:pic>
          <p:nvPicPr>
            <p:cNvPr id="5" name="図 4">
              <a:extLst>
                <a:ext uri="{FF2B5EF4-FFF2-40B4-BE49-F238E27FC236}">
                  <a16:creationId xmlns:a16="http://schemas.microsoft.com/office/drawing/2014/main" id="{E75D8D69-BB10-49BA-8A2F-DD033C69B735}"/>
                </a:ext>
              </a:extLst>
            </p:cNvPr>
            <p:cNvPicPr>
              <a:picLocks noChangeAspect="1"/>
            </p:cNvPicPr>
            <p:nvPr/>
          </p:nvPicPr>
          <p:blipFill>
            <a:blip r:embed="rId3"/>
            <a:stretch>
              <a:fillRect/>
            </a:stretch>
          </p:blipFill>
          <p:spPr>
            <a:xfrm>
              <a:off x="1905000" y="228600"/>
              <a:ext cx="5105400" cy="1103080"/>
            </a:xfrm>
            <a:prstGeom prst="rect">
              <a:avLst/>
            </a:prstGeom>
          </p:spPr>
        </p:pic>
        <p:sp>
          <p:nvSpPr>
            <p:cNvPr id="6" name="TextBox 5"/>
            <p:cNvSpPr txBox="1"/>
            <p:nvPr/>
          </p:nvSpPr>
          <p:spPr>
            <a:xfrm>
              <a:off x="2057400" y="457200"/>
              <a:ext cx="4648200" cy="521810"/>
            </a:xfrm>
            <a:prstGeom prst="rect">
              <a:avLst/>
            </a:prstGeom>
          </p:spPr>
          <p:txBody>
            <a:bodyPr wrap="square" lIns="0" tIns="0" rIns="0" bIns="0" rtlCol="0" anchor="t">
              <a:spAutoFit/>
            </a:bodyPr>
            <a:lstStyle/>
            <a:p>
              <a:pPr algn="ctr">
                <a:lnSpc>
                  <a:spcPts val="4230"/>
                </a:lnSpc>
              </a:pPr>
              <a:r>
                <a:rPr lang="ja-JP" altLang="en-US" sz="3200" dirty="0">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本日の研修内容について</a:t>
              </a:r>
              <a:endParaRPr lang="en-US" sz="3200" dirty="0">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sp>
        <p:nvSpPr>
          <p:cNvPr id="14" name="コンテンツ プレースホルダー 2">
            <a:extLst>
              <a:ext uri="{FF2B5EF4-FFF2-40B4-BE49-F238E27FC236}">
                <a16:creationId xmlns:a16="http://schemas.microsoft.com/office/drawing/2014/main" id="{76605B03-AFDC-4AF2-9C53-6658DDB74EE6}"/>
              </a:ext>
            </a:extLst>
          </p:cNvPr>
          <p:cNvSpPr txBox="1">
            <a:spLocks/>
          </p:cNvSpPr>
          <p:nvPr/>
        </p:nvSpPr>
        <p:spPr>
          <a:xfrm>
            <a:off x="838200" y="1768643"/>
            <a:ext cx="7848600" cy="898357"/>
          </a:xfrm>
          <a:prstGeom prst="rect">
            <a:avLst/>
          </a:prstGeom>
        </p:spPr>
        <p:txBody>
          <a:bodyPr>
            <a:normAutofit fontScale="92500"/>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Font typeface="Arial" panose="020B0604020202020204" pitchFamily="34" charset="0"/>
              <a:buNone/>
            </a:pPr>
            <a:r>
              <a:rPr kumimoji="1" lang="ja-JP" altLang="en-US" sz="3200" dirty="0">
                <a:latin typeface="UD デジタル 教科書体 NP-B" panose="02020700000000000000" pitchFamily="18" charset="-128"/>
                <a:ea typeface="UD デジタル 教科書体 NP-B" panose="02020700000000000000" pitchFamily="18" charset="-128"/>
              </a:rPr>
              <a:t>１　不登校の現状と</a:t>
            </a:r>
            <a:r>
              <a:rPr kumimoji="1" lang="en-US" altLang="ja-JP" sz="3200" dirty="0">
                <a:latin typeface="UD デジタル 教科書体 NP-B" panose="02020700000000000000" pitchFamily="18" charset="-128"/>
                <a:ea typeface="UD デジタル 教科書体 NP-B" panose="02020700000000000000" pitchFamily="18" charset="-128"/>
              </a:rPr>
              <a:t>SSR</a:t>
            </a:r>
            <a:r>
              <a:rPr kumimoji="1" lang="ja-JP" altLang="en-US" sz="3200" dirty="0">
                <a:latin typeface="UD デジタル 教科書体 NP-B" panose="02020700000000000000" pitchFamily="18" charset="-128"/>
                <a:ea typeface="UD デジタル 教科書体 NP-B" panose="02020700000000000000" pitchFamily="18" charset="-128"/>
              </a:rPr>
              <a:t>の基本的な考え方</a:t>
            </a:r>
            <a:endParaRPr kumimoji="1"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a16="http://schemas.microsoft.com/office/drawing/2014/main" id="{1B07CAA9-E5EF-4393-A7EE-FFD74B5AF619}"/>
              </a:ext>
            </a:extLst>
          </p:cNvPr>
          <p:cNvSpPr txBox="1"/>
          <p:nvPr/>
        </p:nvSpPr>
        <p:spPr>
          <a:xfrm>
            <a:off x="838200" y="2719626"/>
            <a:ext cx="8142955" cy="861774"/>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２　滋賀県の取組と実践事例</a:t>
            </a:r>
            <a:endParaRPr lang="en-US" altLang="ja-JP" sz="3200" dirty="0">
              <a:latin typeface="UD デジタル 教科書体 NP-B" panose="02020700000000000000" pitchFamily="18" charset="-128"/>
              <a:ea typeface="UD デジタル 教科書体 NP-B" panose="02020700000000000000" pitchFamily="18" charset="-128"/>
            </a:endParaRPr>
          </a:p>
          <a:p>
            <a:endParaRPr kumimoji="1" lang="ja-JP" altLang="en-US" dirty="0"/>
          </a:p>
        </p:txBody>
      </p:sp>
      <p:sp>
        <p:nvSpPr>
          <p:cNvPr id="19" name="テキスト ボックス 18">
            <a:extLst>
              <a:ext uri="{FF2B5EF4-FFF2-40B4-BE49-F238E27FC236}">
                <a16:creationId xmlns:a16="http://schemas.microsoft.com/office/drawing/2014/main" id="{A1F25AC1-9EBE-4D4D-81A0-DD311404EDD3}"/>
              </a:ext>
            </a:extLst>
          </p:cNvPr>
          <p:cNvSpPr txBox="1"/>
          <p:nvPr/>
        </p:nvSpPr>
        <p:spPr>
          <a:xfrm>
            <a:off x="838201" y="3710226"/>
            <a:ext cx="4485356" cy="861774"/>
          </a:xfrm>
          <a:prstGeom prst="rect">
            <a:avLst/>
          </a:prstGeom>
          <a:noFill/>
        </p:spPr>
        <p:txBody>
          <a:bodyPr wrap="square" rtlCol="0">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３　</a:t>
            </a:r>
            <a:r>
              <a:rPr kumimoji="1" lang="en-US" altLang="ja-JP" sz="3200" dirty="0">
                <a:latin typeface="UD デジタル 教科書体 NP-B" panose="02020700000000000000" pitchFamily="18" charset="-128"/>
                <a:ea typeface="UD デジタル 教科書体 NP-B" panose="02020700000000000000" pitchFamily="18" charset="-128"/>
              </a:rPr>
              <a:t>SSR</a:t>
            </a:r>
            <a:r>
              <a:rPr kumimoji="1" lang="ja-JP" altLang="en-US" sz="3200" dirty="0">
                <a:latin typeface="UD デジタル 教科書体 NP-B" panose="02020700000000000000" pitchFamily="18" charset="-128"/>
                <a:ea typeface="UD デジタル 教科書体 NP-B" panose="02020700000000000000" pitchFamily="18" charset="-128"/>
              </a:rPr>
              <a:t>担当の役割</a:t>
            </a:r>
            <a:endParaRPr kumimoji="1" lang="en-US" altLang="ja-JP" sz="3200" dirty="0">
              <a:latin typeface="UD デジタル 教科書体 NP-B" panose="02020700000000000000" pitchFamily="18" charset="-128"/>
              <a:ea typeface="UD デジタル 教科書体 NP-B" panose="02020700000000000000" pitchFamily="18" charset="-128"/>
            </a:endParaRPr>
          </a:p>
          <a:p>
            <a:endParaRPr kumimoji="1" lang="ja-JP" altLang="en-US" dirty="0"/>
          </a:p>
        </p:txBody>
      </p:sp>
      <p:sp>
        <p:nvSpPr>
          <p:cNvPr id="20" name="正方形/長方形 19">
            <a:extLst>
              <a:ext uri="{FF2B5EF4-FFF2-40B4-BE49-F238E27FC236}">
                <a16:creationId xmlns:a16="http://schemas.microsoft.com/office/drawing/2014/main" id="{20226F25-8F65-458C-8E20-6E921021A126}"/>
              </a:ext>
            </a:extLst>
          </p:cNvPr>
          <p:cNvSpPr/>
          <p:nvPr/>
        </p:nvSpPr>
        <p:spPr>
          <a:xfrm>
            <a:off x="838200" y="4673025"/>
            <a:ext cx="3877985" cy="584775"/>
          </a:xfrm>
          <a:prstGeom prst="rect">
            <a:avLst/>
          </a:prstGeom>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４　支援の道しる</a:t>
            </a:r>
            <a:r>
              <a:rPr lang="ja-JP" altLang="en-US" sz="3200" dirty="0" err="1">
                <a:latin typeface="UD デジタル 教科書体 NP-B" panose="02020700000000000000" pitchFamily="18" charset="-128"/>
                <a:ea typeface="UD デジタル 教科書体 NP-B" panose="02020700000000000000" pitchFamily="18" charset="-128"/>
              </a:rPr>
              <a:t>べ</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21" name="正方形/長方形 20">
            <a:extLst>
              <a:ext uri="{FF2B5EF4-FFF2-40B4-BE49-F238E27FC236}">
                <a16:creationId xmlns:a16="http://schemas.microsoft.com/office/drawing/2014/main" id="{42E10B86-372A-4E01-94CF-F612EB62E338}"/>
              </a:ext>
            </a:extLst>
          </p:cNvPr>
          <p:cNvSpPr/>
          <p:nvPr/>
        </p:nvSpPr>
        <p:spPr>
          <a:xfrm>
            <a:off x="838200" y="5663625"/>
            <a:ext cx="2646878" cy="584775"/>
          </a:xfrm>
          <a:prstGeom prst="rect">
            <a:avLst/>
          </a:prstGeom>
        </p:spPr>
        <p:txBody>
          <a:bodyPr wrap="none">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５　意見交流</a:t>
            </a:r>
          </a:p>
        </p:txBody>
      </p:sp>
      <p:sp>
        <p:nvSpPr>
          <p:cNvPr id="3" name="Rectangle 1">
            <a:extLst>
              <a:ext uri="{FF2B5EF4-FFF2-40B4-BE49-F238E27FC236}">
                <a16:creationId xmlns:a16="http://schemas.microsoft.com/office/drawing/2014/main" id="{B7A9236B-E8CC-4691-98BE-0EF8D58DAEE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889CC09B-6EDA-4809-AE91-83A07C7554F6}"/>
              </a:ext>
            </a:extLst>
          </p:cNvPr>
          <p:cNvPicPr>
            <a:picLocks noChangeAspect="1"/>
          </p:cNvPicPr>
          <p:nvPr/>
        </p:nvPicPr>
        <p:blipFill>
          <a:blip r:embed="rId4"/>
          <a:stretch>
            <a:fillRect/>
          </a:stretch>
        </p:blipFill>
        <p:spPr>
          <a:xfrm>
            <a:off x="4974134" y="3875317"/>
            <a:ext cx="3893233" cy="2296884"/>
          </a:xfrm>
          <a:prstGeom prst="rect">
            <a:avLst/>
          </a:prstGeom>
          <a:ln w="12700">
            <a:noFill/>
          </a:ln>
        </p:spPr>
      </p:pic>
    </p:spTree>
    <p:extLst>
      <p:ext uri="{BB962C8B-B14F-4D97-AF65-F5344CB8AC3E}">
        <p14:creationId xmlns:p14="http://schemas.microsoft.com/office/powerpoint/2010/main" val="1633689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5880E257-87E2-44AE-9125-CE63BFF962E6}"/>
              </a:ext>
            </a:extLst>
          </p:cNvPr>
          <p:cNvSpPr txBox="1">
            <a:spLocks/>
          </p:cNvSpPr>
          <p:nvPr/>
        </p:nvSpPr>
        <p:spPr>
          <a:xfrm>
            <a:off x="328712" y="1509591"/>
            <a:ext cx="8129488" cy="4846108"/>
          </a:xfrm>
          <a:prstGeom prst="rect">
            <a:avLst/>
          </a:prstGeom>
        </p:spPr>
        <p:txBody>
          <a:bodyPr>
            <a:normAutofit fontScale="92500" lnSpcReduction="10000"/>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Font typeface="Arial" panose="020B0604020202020204" pitchFamily="34" charset="0"/>
              <a:buNone/>
            </a:pPr>
            <a:r>
              <a:rPr kumimoji="1" lang="ja-JP" altLang="en-US" sz="2800" dirty="0">
                <a:latin typeface="UD デジタル 教科書体 NP-R" panose="02020400000000000000" pitchFamily="18" charset="-128"/>
                <a:ea typeface="UD デジタル 教科書体 NP-R" panose="02020400000000000000" pitchFamily="18" charset="-128"/>
              </a:rPr>
              <a:t>①　ケース会議や教職員研修の開催</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marL="0" indent="0">
              <a:lnSpc>
                <a:spcPts val="1000"/>
              </a:lnSpc>
              <a:buFont typeface="Arial" panose="020B0604020202020204" pitchFamily="34" charset="0"/>
              <a:buNone/>
            </a:pP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buFont typeface="Arial" panose="020B0604020202020204" pitchFamily="34" charset="0"/>
              <a:buNone/>
            </a:pPr>
            <a:r>
              <a:rPr kumimoji="1" lang="ja-JP" altLang="en-US" sz="2800" dirty="0">
                <a:latin typeface="UD デジタル 教科書体 NP-R" panose="02020400000000000000" pitchFamily="18" charset="-128"/>
                <a:ea typeface="UD デジタル 教科書体 NP-R" panose="02020400000000000000" pitchFamily="18" charset="-128"/>
              </a:rPr>
              <a:t>②　</a:t>
            </a:r>
            <a:r>
              <a:rPr kumimoji="1" lang="en-US" altLang="ja-JP" sz="2800" dirty="0">
                <a:latin typeface="UD デジタル 教科書体 NP-R" panose="02020400000000000000" pitchFamily="18" charset="-128"/>
                <a:ea typeface="UD デジタル 教科書体 NP-R" panose="02020400000000000000" pitchFamily="18" charset="-128"/>
              </a:rPr>
              <a:t>ICT</a:t>
            </a:r>
            <a:r>
              <a:rPr kumimoji="1" lang="ja-JP" altLang="en-US" sz="2800" dirty="0">
                <a:latin typeface="UD デジタル 教科書体 NP-R" panose="02020400000000000000" pitchFamily="18" charset="-128"/>
                <a:ea typeface="UD デジタル 教科書体 NP-R" panose="02020400000000000000" pitchFamily="18" charset="-128"/>
              </a:rPr>
              <a:t>等の活用も含めた学習支援</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marL="0" indent="0">
              <a:lnSpc>
                <a:spcPts val="1000"/>
              </a:lnSpc>
              <a:buFont typeface="Arial" panose="020B0604020202020204" pitchFamily="34" charset="0"/>
              <a:buNone/>
            </a:pP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buFont typeface="Arial" panose="020B0604020202020204" pitchFamily="34" charset="0"/>
              <a:buNone/>
            </a:pPr>
            <a:r>
              <a:rPr kumimoji="1" lang="ja-JP" altLang="en-US" sz="2800" dirty="0">
                <a:latin typeface="UD デジタル 教科書体 NP-R" panose="02020400000000000000" pitchFamily="18" charset="-128"/>
                <a:ea typeface="UD デジタル 教科書体 NP-R" panose="02020400000000000000" pitchFamily="18" charset="-128"/>
              </a:rPr>
              <a:t>③　人間関係づくり等の学校生活支援</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marL="0" indent="0">
              <a:lnSpc>
                <a:spcPts val="1000"/>
              </a:lnSpc>
              <a:buFont typeface="Arial" panose="020B0604020202020204" pitchFamily="34" charset="0"/>
              <a:buNone/>
            </a:pP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800" dirty="0">
                <a:latin typeface="UD デジタル 教科書体 NP-R" panose="02020400000000000000" pitchFamily="18" charset="-128"/>
                <a:ea typeface="UD デジタル 教科書体 NP-R" panose="02020400000000000000" pitchFamily="18" charset="-128"/>
              </a:rPr>
              <a:t>④</a:t>
            </a:r>
            <a:r>
              <a:rPr lang="ja-JP" altLang="en-US" sz="2800" dirty="0">
                <a:latin typeface="UD デジタル 教科書体 NP-R" panose="02020400000000000000" pitchFamily="18" charset="-128"/>
                <a:ea typeface="UD デジタル 教科書体 NP-R" panose="02020400000000000000" pitchFamily="18" charset="-128"/>
              </a:rPr>
              <a:t>　何らかの不安や悩みを抱えている児童や</a:t>
            </a: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800" dirty="0">
                <a:latin typeface="UD デジタル 教科書体 NP-R" panose="02020400000000000000" pitchFamily="18" charset="-128"/>
                <a:ea typeface="UD デジタル 教科書体 NP-R" panose="02020400000000000000" pitchFamily="18" charset="-128"/>
              </a:rPr>
              <a:t>　　その保護者の相談窓口</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marL="0" indent="0">
              <a:lnSpc>
                <a:spcPts val="1000"/>
              </a:lnSpc>
              <a:buFont typeface="Arial" panose="020B0604020202020204" pitchFamily="34" charset="0"/>
              <a:buNone/>
            </a:pP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800" dirty="0">
                <a:latin typeface="UD デジタル 教科書体 NP-R" panose="02020400000000000000" pitchFamily="18" charset="-128"/>
                <a:ea typeface="UD デジタル 教科書体 NP-R" panose="02020400000000000000" pitchFamily="18" charset="-128"/>
              </a:rPr>
              <a:t>⑤</a:t>
            </a:r>
            <a:r>
              <a:rPr lang="ja-JP" altLang="en-US" sz="2800" dirty="0">
                <a:latin typeface="UD デジタル 教科書体 NP-R" panose="02020400000000000000" pitchFamily="18" charset="-128"/>
                <a:ea typeface="UD デジタル 教科書体 NP-R" panose="02020400000000000000" pitchFamily="18" charset="-128"/>
              </a:rPr>
              <a:t>　</a:t>
            </a:r>
            <a:r>
              <a:rPr kumimoji="1" lang="ja-JP" altLang="en-US" sz="2800" dirty="0">
                <a:latin typeface="UD デジタル 教科書体 NP-R" panose="02020400000000000000" pitchFamily="18" charset="-128"/>
                <a:ea typeface="UD デジタル 教科書体 NP-R" panose="02020400000000000000" pitchFamily="18" charset="-128"/>
              </a:rPr>
              <a:t>学級担任との連絡調整</a:t>
            </a: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lnSpc>
                <a:spcPts val="1000"/>
              </a:lnSpc>
              <a:buFont typeface="Arial" panose="020B0604020202020204" pitchFamily="34" charset="0"/>
              <a:buNone/>
            </a:pPr>
            <a:endParaRPr kumimoji="1" lang="en-US" altLang="ja-JP" sz="2800" dirty="0">
              <a:latin typeface="UD デジタル 教科書体 NP-R" panose="02020400000000000000" pitchFamily="18" charset="-128"/>
              <a:ea typeface="UD デジタル 教科書体 NP-R" panose="02020400000000000000" pitchFamily="18" charset="-128"/>
            </a:endParaRPr>
          </a:p>
          <a:p>
            <a:pPr marL="0" indent="0">
              <a:buFont typeface="Arial" panose="020B0604020202020204" pitchFamily="34" charset="0"/>
              <a:buNone/>
            </a:pPr>
            <a:r>
              <a:rPr kumimoji="1" lang="ja-JP" altLang="en-US" sz="2800" dirty="0">
                <a:latin typeface="UD デジタル 教科書体 NP-R" panose="02020400000000000000" pitchFamily="18" charset="-128"/>
                <a:ea typeface="UD デジタル 教科書体 NP-R" panose="02020400000000000000" pitchFamily="18" charset="-128"/>
              </a:rPr>
              <a:t>⑥　</a:t>
            </a:r>
            <a:r>
              <a:rPr kumimoji="1" lang="en-US" altLang="ja-JP" sz="2800" dirty="0">
                <a:latin typeface="UD デジタル 教科書体 NP-R" panose="02020400000000000000" pitchFamily="18" charset="-128"/>
                <a:ea typeface="UD デジタル 教科書体 NP-R" panose="02020400000000000000" pitchFamily="18" charset="-128"/>
              </a:rPr>
              <a:t>SC</a:t>
            </a:r>
            <a:r>
              <a:rPr kumimoji="1" lang="ja-JP" altLang="en-US" sz="2800" dirty="0">
                <a:latin typeface="UD デジタル 教科書体 NP-R" panose="02020400000000000000" pitchFamily="18" charset="-128"/>
                <a:ea typeface="UD デジタル 教科書体 NP-R" panose="02020400000000000000" pitchFamily="18" charset="-128"/>
              </a:rPr>
              <a:t>や</a:t>
            </a:r>
            <a:r>
              <a:rPr kumimoji="1" lang="en-US" altLang="ja-JP" sz="2800" dirty="0">
                <a:latin typeface="UD デジタル 教科書体 NP-R" panose="02020400000000000000" pitchFamily="18" charset="-128"/>
                <a:ea typeface="UD デジタル 教科書体 NP-R" panose="02020400000000000000" pitchFamily="18" charset="-128"/>
              </a:rPr>
              <a:t>SSW</a:t>
            </a:r>
            <a:r>
              <a:rPr kumimoji="1" lang="ja-JP" altLang="en-US" sz="2800" dirty="0">
                <a:latin typeface="UD デジタル 教科書体 NP-R" panose="02020400000000000000" pitchFamily="18" charset="-128"/>
                <a:ea typeface="UD デジタル 教科書体 NP-R" panose="02020400000000000000" pitchFamily="18" charset="-128"/>
              </a:rPr>
              <a:t>、</a:t>
            </a:r>
            <a:r>
              <a:rPr lang="ja-JP" altLang="en-US" sz="2800" dirty="0">
                <a:latin typeface="UD デジタル 教科書体 NP-R" panose="02020400000000000000" pitchFamily="18" charset="-128"/>
                <a:ea typeface="UD デジタル 教科書体 NP-R" panose="02020400000000000000" pitchFamily="18" charset="-128"/>
              </a:rPr>
              <a:t>各種相談員、教育相談担当との連携</a:t>
            </a: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buFont typeface="Arial" panose="020B0604020202020204" pitchFamily="34" charset="0"/>
              <a:buNone/>
            </a:pPr>
            <a:r>
              <a:rPr lang="ja-JP" altLang="en-US" sz="2800" dirty="0">
                <a:latin typeface="UD デジタル 教科書体 NP-R" panose="02020400000000000000" pitchFamily="18" charset="-128"/>
                <a:ea typeface="UD デジタル 教科書体 NP-R" panose="02020400000000000000" pitchFamily="18" charset="-128"/>
              </a:rPr>
              <a:t>　　および必要に応じて関係機関との連携</a:t>
            </a:r>
            <a:endParaRPr kumimoji="1" lang="ja-JP" altLang="en-US" sz="2800" dirty="0">
              <a:latin typeface="UD デジタル 教科書体 NP-R" panose="02020400000000000000" pitchFamily="18" charset="-128"/>
              <a:ea typeface="UD デジタル 教科書体 NP-R" panose="02020400000000000000" pitchFamily="18" charset="-128"/>
            </a:endParaRPr>
          </a:p>
        </p:txBody>
      </p:sp>
      <p:sp>
        <p:nvSpPr>
          <p:cNvPr id="9" name="TextBox 5">
            <a:extLst>
              <a:ext uri="{FF2B5EF4-FFF2-40B4-BE49-F238E27FC236}">
                <a16:creationId xmlns:a16="http://schemas.microsoft.com/office/drawing/2014/main" id="{B0303DE1-69AB-4878-A6F7-42CE489B0C37}"/>
              </a:ext>
            </a:extLst>
          </p:cNvPr>
          <p:cNvSpPr txBox="1"/>
          <p:nvPr/>
        </p:nvSpPr>
        <p:spPr>
          <a:xfrm>
            <a:off x="328712" y="502301"/>
            <a:ext cx="8479319" cy="521810"/>
          </a:xfrm>
          <a:prstGeom prst="rect">
            <a:avLst/>
          </a:prstGeom>
        </p:spPr>
        <p:txBody>
          <a:bodyPr lIns="0" tIns="0" rIns="0" bIns="0" rtlCol="0" anchor="t">
            <a:spAutoFit/>
          </a:bodyPr>
          <a:lstStyle/>
          <a:p>
            <a:pPr algn="ctr">
              <a:lnSpc>
                <a:spcPts val="4230"/>
              </a:lnSpc>
            </a:pPr>
            <a:r>
              <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SSR</a:t>
            </a: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担当の主な役割</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nvGrpSpPr>
          <p:cNvPr id="10" name="グループ化 9">
            <a:extLst>
              <a:ext uri="{FF2B5EF4-FFF2-40B4-BE49-F238E27FC236}">
                <a16:creationId xmlns:a16="http://schemas.microsoft.com/office/drawing/2014/main" id="{615D56E9-204B-4D26-BE13-60E00B31F3A9}"/>
              </a:ext>
            </a:extLst>
          </p:cNvPr>
          <p:cNvGrpSpPr/>
          <p:nvPr/>
        </p:nvGrpSpPr>
        <p:grpSpPr>
          <a:xfrm>
            <a:off x="6019800" y="1024111"/>
            <a:ext cx="2923393" cy="2172088"/>
            <a:chOff x="6019800" y="1024111"/>
            <a:chExt cx="2923393" cy="2172088"/>
          </a:xfrm>
        </p:grpSpPr>
        <p:pic>
          <p:nvPicPr>
            <p:cNvPr id="3" name="図 2">
              <a:extLst>
                <a:ext uri="{FF2B5EF4-FFF2-40B4-BE49-F238E27FC236}">
                  <a16:creationId xmlns:a16="http://schemas.microsoft.com/office/drawing/2014/main" id="{A9FC20D6-2EC8-46A0-9431-6DC2A4D08A5B}"/>
                </a:ext>
              </a:extLst>
            </p:cNvPr>
            <p:cNvPicPr>
              <a:picLocks noChangeAspect="1"/>
            </p:cNvPicPr>
            <p:nvPr/>
          </p:nvPicPr>
          <p:blipFill>
            <a:blip r:embed="rId3"/>
            <a:stretch>
              <a:fillRect/>
            </a:stretch>
          </p:blipFill>
          <p:spPr>
            <a:xfrm>
              <a:off x="6019800" y="1024111"/>
              <a:ext cx="2923393" cy="2172088"/>
            </a:xfrm>
            <a:prstGeom prst="rect">
              <a:avLst/>
            </a:prstGeom>
          </p:spPr>
        </p:pic>
        <p:sp>
          <p:nvSpPr>
            <p:cNvPr id="4" name="テキスト ボックス 3">
              <a:extLst>
                <a:ext uri="{FF2B5EF4-FFF2-40B4-BE49-F238E27FC236}">
                  <a16:creationId xmlns:a16="http://schemas.microsoft.com/office/drawing/2014/main" id="{E7166921-FC03-456B-9775-4B781E3CD116}"/>
                </a:ext>
              </a:extLst>
            </p:cNvPr>
            <p:cNvSpPr txBox="1"/>
            <p:nvPr/>
          </p:nvSpPr>
          <p:spPr>
            <a:xfrm>
              <a:off x="6212111" y="1509591"/>
              <a:ext cx="2488585" cy="1077218"/>
            </a:xfrm>
            <a:prstGeom prst="rect">
              <a:avLst/>
            </a:prstGeom>
            <a:noFill/>
          </p:spPr>
          <p:txBody>
            <a:bodyPr wrap="square" rtlCol="0">
              <a:spAutoFit/>
            </a:bodyPr>
            <a:lstStyle/>
            <a:p>
              <a:r>
                <a:rPr kumimoji="1" lang="ja-JP" altLang="en-US" sz="1600" dirty="0">
                  <a:latin typeface="HG創英角ﾎﾟｯﾌﾟ体" panose="040B0A09000000000000" pitchFamily="49" charset="-128"/>
                  <a:ea typeface="HG創英角ﾎﾟｯﾌﾟ体" panose="040B0A09000000000000" pitchFamily="49" charset="-128"/>
                </a:rPr>
                <a:t>直接的な支援だけでなく、コーディネーターとしての役割など、多岐にわたります。</a:t>
              </a:r>
            </a:p>
          </p:txBody>
        </p:sp>
      </p:grpSp>
      <p:graphicFrame>
        <p:nvGraphicFramePr>
          <p:cNvPr id="12" name="コンテンツ プレースホルダー 3">
            <a:extLst>
              <a:ext uri="{FF2B5EF4-FFF2-40B4-BE49-F238E27FC236}">
                <a16:creationId xmlns:a16="http://schemas.microsoft.com/office/drawing/2014/main" id="{8F3F9C90-444D-4D53-AEE6-046C4E30E79B}"/>
              </a:ext>
            </a:extLst>
          </p:cNvPr>
          <p:cNvGraphicFramePr/>
          <p:nvPr>
            <p:extLst>
              <p:ext uri="{D42A27DB-BD31-4B8C-83A1-F6EECF244321}">
                <p14:modId xmlns:p14="http://schemas.microsoft.com/office/powerpoint/2010/main" val="2592488806"/>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743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a:extLst>
              <a:ext uri="{FF2B5EF4-FFF2-40B4-BE49-F238E27FC236}">
                <a16:creationId xmlns:a16="http://schemas.microsoft.com/office/drawing/2014/main" id="{B0303DE1-69AB-4878-A6F7-42CE489B0C37}"/>
              </a:ext>
            </a:extLst>
          </p:cNvPr>
          <p:cNvSpPr txBox="1"/>
          <p:nvPr/>
        </p:nvSpPr>
        <p:spPr>
          <a:xfrm>
            <a:off x="328712" y="502301"/>
            <a:ext cx="8479319" cy="521810"/>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「チーム学校」で対応することの意味</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nvGrpSpPr>
          <p:cNvPr id="3" name="グループ化 2">
            <a:extLst>
              <a:ext uri="{FF2B5EF4-FFF2-40B4-BE49-F238E27FC236}">
                <a16:creationId xmlns:a16="http://schemas.microsoft.com/office/drawing/2014/main" id="{2B3FE691-6C11-4183-9A34-E8863BB34853}"/>
              </a:ext>
            </a:extLst>
          </p:cNvPr>
          <p:cNvGrpSpPr/>
          <p:nvPr/>
        </p:nvGrpSpPr>
        <p:grpSpPr>
          <a:xfrm>
            <a:off x="6085437" y="4289771"/>
            <a:ext cx="2961344" cy="713697"/>
            <a:chOff x="228600" y="1313129"/>
            <a:chExt cx="2961344" cy="713697"/>
          </a:xfrm>
        </p:grpSpPr>
        <p:pic>
          <p:nvPicPr>
            <p:cNvPr id="2" name="図 1">
              <a:extLst>
                <a:ext uri="{FF2B5EF4-FFF2-40B4-BE49-F238E27FC236}">
                  <a16:creationId xmlns:a16="http://schemas.microsoft.com/office/drawing/2014/main" id="{B91C287D-D6CB-4A1F-B08E-833D9DAEA2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1313129"/>
              <a:ext cx="2961344" cy="713697"/>
            </a:xfrm>
            <a:prstGeom prst="rect">
              <a:avLst/>
            </a:prstGeom>
          </p:spPr>
        </p:pic>
        <p:sp>
          <p:nvSpPr>
            <p:cNvPr id="6" name="テキスト ボックス 5">
              <a:extLst>
                <a:ext uri="{FF2B5EF4-FFF2-40B4-BE49-F238E27FC236}">
                  <a16:creationId xmlns:a16="http://schemas.microsoft.com/office/drawing/2014/main" id="{D889733B-708C-49F4-8CD3-FB94BF16A0BA}"/>
                </a:ext>
              </a:extLst>
            </p:cNvPr>
            <p:cNvSpPr txBox="1"/>
            <p:nvPr/>
          </p:nvSpPr>
          <p:spPr>
            <a:xfrm>
              <a:off x="343275" y="1481601"/>
              <a:ext cx="2731994"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担当者・担任の負担軽減</a:t>
              </a:r>
            </a:p>
          </p:txBody>
        </p:sp>
      </p:grpSp>
      <p:grpSp>
        <p:nvGrpSpPr>
          <p:cNvPr id="4" name="グループ化 3">
            <a:extLst>
              <a:ext uri="{FF2B5EF4-FFF2-40B4-BE49-F238E27FC236}">
                <a16:creationId xmlns:a16="http://schemas.microsoft.com/office/drawing/2014/main" id="{3459BF13-70F2-4161-B71F-895038E0037A}"/>
              </a:ext>
            </a:extLst>
          </p:cNvPr>
          <p:cNvGrpSpPr/>
          <p:nvPr/>
        </p:nvGrpSpPr>
        <p:grpSpPr>
          <a:xfrm>
            <a:off x="6096000" y="2679754"/>
            <a:ext cx="2966289" cy="668071"/>
            <a:chOff x="3276600" y="1298430"/>
            <a:chExt cx="2767525" cy="668071"/>
          </a:xfrm>
        </p:grpSpPr>
        <p:pic>
          <p:nvPicPr>
            <p:cNvPr id="12" name="図 11">
              <a:extLst>
                <a:ext uri="{FF2B5EF4-FFF2-40B4-BE49-F238E27FC236}">
                  <a16:creationId xmlns:a16="http://schemas.microsoft.com/office/drawing/2014/main" id="{4CAF9EB8-75BE-4886-B89B-E831F0A289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6600" y="1298430"/>
              <a:ext cx="2767525" cy="668071"/>
            </a:xfrm>
            <a:prstGeom prst="rect">
              <a:avLst/>
            </a:prstGeom>
          </p:spPr>
        </p:pic>
        <p:sp>
          <p:nvSpPr>
            <p:cNvPr id="11" name="テキスト ボックス 10">
              <a:extLst>
                <a:ext uri="{FF2B5EF4-FFF2-40B4-BE49-F238E27FC236}">
                  <a16:creationId xmlns:a16="http://schemas.microsoft.com/office/drawing/2014/main" id="{DF7F76BE-E70D-4592-84B7-94018697D3E0}"/>
                </a:ext>
              </a:extLst>
            </p:cNvPr>
            <p:cNvSpPr txBox="1"/>
            <p:nvPr/>
          </p:nvSpPr>
          <p:spPr>
            <a:xfrm>
              <a:off x="3429001" y="1447799"/>
              <a:ext cx="2438400" cy="369332"/>
            </a:xfrm>
            <a:prstGeom prst="rect">
              <a:avLst/>
            </a:prstGeom>
            <a:no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正確なアセスメント</a:t>
              </a:r>
            </a:p>
          </p:txBody>
        </p:sp>
      </p:grpSp>
      <p:grpSp>
        <p:nvGrpSpPr>
          <p:cNvPr id="7" name="グループ化 6">
            <a:extLst>
              <a:ext uri="{FF2B5EF4-FFF2-40B4-BE49-F238E27FC236}">
                <a16:creationId xmlns:a16="http://schemas.microsoft.com/office/drawing/2014/main" id="{5751536A-14A9-4A65-8E81-D889A76B66A0}"/>
              </a:ext>
            </a:extLst>
          </p:cNvPr>
          <p:cNvGrpSpPr/>
          <p:nvPr/>
        </p:nvGrpSpPr>
        <p:grpSpPr>
          <a:xfrm>
            <a:off x="3086101" y="1219200"/>
            <a:ext cx="2966289" cy="679529"/>
            <a:chOff x="6238017" y="1309755"/>
            <a:chExt cx="2767525" cy="630457"/>
          </a:xfrm>
        </p:grpSpPr>
        <p:pic>
          <p:nvPicPr>
            <p:cNvPr id="13" name="図 12">
              <a:extLst>
                <a:ext uri="{FF2B5EF4-FFF2-40B4-BE49-F238E27FC236}">
                  <a16:creationId xmlns:a16="http://schemas.microsoft.com/office/drawing/2014/main" id="{292A6409-6F9F-411D-82B1-AD6600E6BE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8017" y="1309755"/>
              <a:ext cx="2767525" cy="630457"/>
            </a:xfrm>
            <a:prstGeom prst="rect">
              <a:avLst/>
            </a:prstGeom>
          </p:spPr>
        </p:pic>
        <p:sp>
          <p:nvSpPr>
            <p:cNvPr id="14" name="テキスト ボックス 13">
              <a:extLst>
                <a:ext uri="{FF2B5EF4-FFF2-40B4-BE49-F238E27FC236}">
                  <a16:creationId xmlns:a16="http://schemas.microsoft.com/office/drawing/2014/main" id="{013BFCF7-DB54-4F23-989C-F5D3AF2E6A0A}"/>
                </a:ext>
              </a:extLst>
            </p:cNvPr>
            <p:cNvSpPr txBox="1"/>
            <p:nvPr/>
          </p:nvSpPr>
          <p:spPr>
            <a:xfrm>
              <a:off x="6402580" y="1443691"/>
              <a:ext cx="2438400" cy="369332"/>
            </a:xfrm>
            <a:prstGeom prst="rect">
              <a:avLst/>
            </a:prstGeom>
            <a:no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情報共有、連携</a:t>
              </a:r>
            </a:p>
          </p:txBody>
        </p:sp>
      </p:grpSp>
      <p:grpSp>
        <p:nvGrpSpPr>
          <p:cNvPr id="8" name="グループ化 7">
            <a:extLst>
              <a:ext uri="{FF2B5EF4-FFF2-40B4-BE49-F238E27FC236}">
                <a16:creationId xmlns:a16="http://schemas.microsoft.com/office/drawing/2014/main" id="{29EB3FA6-FB64-4484-A7B7-573C6B0EA96F}"/>
              </a:ext>
            </a:extLst>
          </p:cNvPr>
          <p:cNvGrpSpPr/>
          <p:nvPr/>
        </p:nvGrpSpPr>
        <p:grpSpPr>
          <a:xfrm>
            <a:off x="119812" y="4289771"/>
            <a:ext cx="2988425" cy="682770"/>
            <a:chOff x="6242875" y="2174764"/>
            <a:chExt cx="2819400" cy="682770"/>
          </a:xfrm>
        </p:grpSpPr>
        <p:pic>
          <p:nvPicPr>
            <p:cNvPr id="15" name="図 14">
              <a:extLst>
                <a:ext uri="{FF2B5EF4-FFF2-40B4-BE49-F238E27FC236}">
                  <a16:creationId xmlns:a16="http://schemas.microsoft.com/office/drawing/2014/main" id="{BED9EB38-91CD-4623-8D83-D03F817355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42875" y="2174764"/>
              <a:ext cx="2819400" cy="682770"/>
            </a:xfrm>
            <a:prstGeom prst="rect">
              <a:avLst/>
            </a:prstGeom>
          </p:spPr>
        </p:pic>
        <p:sp>
          <p:nvSpPr>
            <p:cNvPr id="16" name="テキスト ボックス 15">
              <a:extLst>
                <a:ext uri="{FF2B5EF4-FFF2-40B4-BE49-F238E27FC236}">
                  <a16:creationId xmlns:a16="http://schemas.microsoft.com/office/drawing/2014/main" id="{8650D684-B690-4AFD-8CBB-C46607CA6F7A}"/>
                </a:ext>
              </a:extLst>
            </p:cNvPr>
            <p:cNvSpPr txBox="1"/>
            <p:nvPr/>
          </p:nvSpPr>
          <p:spPr>
            <a:xfrm>
              <a:off x="6382489" y="2331483"/>
              <a:ext cx="2510702" cy="369332"/>
            </a:xfrm>
            <a:prstGeom prst="rect">
              <a:avLst/>
            </a:prstGeom>
            <a:no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児童・保護者の安心感</a:t>
              </a:r>
            </a:p>
          </p:txBody>
        </p:sp>
      </p:grpSp>
      <p:grpSp>
        <p:nvGrpSpPr>
          <p:cNvPr id="18" name="グループ化 17">
            <a:extLst>
              <a:ext uri="{FF2B5EF4-FFF2-40B4-BE49-F238E27FC236}">
                <a16:creationId xmlns:a16="http://schemas.microsoft.com/office/drawing/2014/main" id="{D8DADF45-E687-4B9A-9A4D-241E3BE9500F}"/>
              </a:ext>
            </a:extLst>
          </p:cNvPr>
          <p:cNvGrpSpPr/>
          <p:nvPr/>
        </p:nvGrpSpPr>
        <p:grpSpPr>
          <a:xfrm>
            <a:off x="119812" y="2690039"/>
            <a:ext cx="2966289" cy="662761"/>
            <a:chOff x="268643" y="2121097"/>
            <a:chExt cx="2966289" cy="662761"/>
          </a:xfrm>
        </p:grpSpPr>
        <p:pic>
          <p:nvPicPr>
            <p:cNvPr id="10" name="図 9">
              <a:extLst>
                <a:ext uri="{FF2B5EF4-FFF2-40B4-BE49-F238E27FC236}">
                  <a16:creationId xmlns:a16="http://schemas.microsoft.com/office/drawing/2014/main" id="{7248615F-E3C1-4A53-AB34-EEDD38A2F8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8643" y="2121097"/>
              <a:ext cx="2966289" cy="662761"/>
            </a:xfrm>
            <a:prstGeom prst="rect">
              <a:avLst/>
            </a:prstGeom>
          </p:spPr>
        </p:pic>
        <p:sp>
          <p:nvSpPr>
            <p:cNvPr id="17" name="テキスト ボックス 16">
              <a:extLst>
                <a:ext uri="{FF2B5EF4-FFF2-40B4-BE49-F238E27FC236}">
                  <a16:creationId xmlns:a16="http://schemas.microsoft.com/office/drawing/2014/main" id="{C0362072-9548-46ED-B1A5-D432567C98B3}"/>
                </a:ext>
              </a:extLst>
            </p:cNvPr>
            <p:cNvSpPr txBox="1"/>
            <p:nvPr/>
          </p:nvSpPr>
          <p:spPr>
            <a:xfrm>
              <a:off x="494487" y="2257806"/>
              <a:ext cx="2514600" cy="369332"/>
            </a:xfrm>
            <a:prstGeom prst="rect">
              <a:avLst/>
            </a:prstGeom>
            <a:no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組織的な対応</a:t>
              </a:r>
            </a:p>
          </p:txBody>
        </p:sp>
      </p:grpSp>
      <p:grpSp>
        <p:nvGrpSpPr>
          <p:cNvPr id="21" name="グループ化 20">
            <a:extLst>
              <a:ext uri="{FF2B5EF4-FFF2-40B4-BE49-F238E27FC236}">
                <a16:creationId xmlns:a16="http://schemas.microsoft.com/office/drawing/2014/main" id="{00D43F9F-7C1E-442D-99A3-45946E64173A}"/>
              </a:ext>
            </a:extLst>
          </p:cNvPr>
          <p:cNvGrpSpPr/>
          <p:nvPr/>
        </p:nvGrpSpPr>
        <p:grpSpPr>
          <a:xfrm>
            <a:off x="3108237" y="5989327"/>
            <a:ext cx="2988425" cy="662761"/>
            <a:chOff x="6244502" y="2074148"/>
            <a:chExt cx="2866876" cy="627708"/>
          </a:xfrm>
        </p:grpSpPr>
        <p:pic>
          <p:nvPicPr>
            <p:cNvPr id="19" name="図 18">
              <a:extLst>
                <a:ext uri="{FF2B5EF4-FFF2-40B4-BE49-F238E27FC236}">
                  <a16:creationId xmlns:a16="http://schemas.microsoft.com/office/drawing/2014/main" id="{09BF3E04-BB0E-4A34-BEA7-2565EF08126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4502" y="2074148"/>
              <a:ext cx="2866876" cy="627708"/>
            </a:xfrm>
            <a:prstGeom prst="rect">
              <a:avLst/>
            </a:prstGeom>
          </p:spPr>
        </p:pic>
        <p:sp>
          <p:nvSpPr>
            <p:cNvPr id="20" name="テキスト ボックス 19">
              <a:extLst>
                <a:ext uri="{FF2B5EF4-FFF2-40B4-BE49-F238E27FC236}">
                  <a16:creationId xmlns:a16="http://schemas.microsoft.com/office/drawing/2014/main" id="{2E2E7460-8CBD-4444-9340-F2E60E1D5D80}"/>
                </a:ext>
              </a:extLst>
            </p:cNvPr>
            <p:cNvSpPr txBox="1"/>
            <p:nvPr/>
          </p:nvSpPr>
          <p:spPr>
            <a:xfrm>
              <a:off x="6458740" y="2203336"/>
              <a:ext cx="2438400" cy="369332"/>
            </a:xfrm>
            <a:prstGeom prst="rect">
              <a:avLst/>
            </a:prstGeom>
            <a:no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継続的な取組の実施</a:t>
              </a:r>
            </a:p>
          </p:txBody>
        </p:sp>
      </p:grpSp>
      <p:pic>
        <p:nvPicPr>
          <p:cNvPr id="24" name="図 23">
            <a:extLst>
              <a:ext uri="{FF2B5EF4-FFF2-40B4-BE49-F238E27FC236}">
                <a16:creationId xmlns:a16="http://schemas.microsoft.com/office/drawing/2014/main" id="{0A8EEE7C-3582-4E8C-9FEF-119D970128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07173" y="2168564"/>
            <a:ext cx="2749826" cy="3429000"/>
          </a:xfrm>
          <a:prstGeom prst="rect">
            <a:avLst/>
          </a:prstGeom>
        </p:spPr>
      </p:pic>
      <p:graphicFrame>
        <p:nvGraphicFramePr>
          <p:cNvPr id="23" name="コンテンツ プレースホルダー 3">
            <a:extLst>
              <a:ext uri="{FF2B5EF4-FFF2-40B4-BE49-F238E27FC236}">
                <a16:creationId xmlns:a16="http://schemas.microsoft.com/office/drawing/2014/main" id="{C12EE804-4653-4B91-935C-07E69F147880}"/>
              </a:ext>
            </a:extLst>
          </p:cNvPr>
          <p:cNvGraphicFramePr/>
          <p:nvPr>
            <p:extLst>
              <p:ext uri="{D42A27DB-BD31-4B8C-83A1-F6EECF244321}">
                <p14:modId xmlns:p14="http://schemas.microsoft.com/office/powerpoint/2010/main" val="2592488806"/>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05227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0BF0354-5097-456F-92D8-45DA247FEF17}"/>
              </a:ext>
            </a:extLst>
          </p:cNvPr>
          <p:cNvPicPr>
            <a:picLocks noChangeAspect="1"/>
          </p:cNvPicPr>
          <p:nvPr/>
        </p:nvPicPr>
        <p:blipFill>
          <a:blip r:embed="rId3"/>
          <a:stretch>
            <a:fillRect/>
          </a:stretch>
        </p:blipFill>
        <p:spPr>
          <a:xfrm>
            <a:off x="166072" y="861654"/>
            <a:ext cx="8811855" cy="5134692"/>
          </a:xfrm>
          <a:prstGeom prst="rect">
            <a:avLst/>
          </a:prstGeom>
        </p:spPr>
      </p:pic>
      <p:sp>
        <p:nvSpPr>
          <p:cNvPr id="7" name="コンテンツ プレースホルダー 2">
            <a:extLst>
              <a:ext uri="{FF2B5EF4-FFF2-40B4-BE49-F238E27FC236}">
                <a16:creationId xmlns:a16="http://schemas.microsoft.com/office/drawing/2014/main" id="{FEFA2184-6C2B-402E-B838-7916BC187331}"/>
              </a:ext>
            </a:extLst>
          </p:cNvPr>
          <p:cNvSpPr txBox="1">
            <a:spLocks/>
          </p:cNvSpPr>
          <p:nvPr/>
        </p:nvSpPr>
        <p:spPr>
          <a:xfrm>
            <a:off x="685800" y="3132202"/>
            <a:ext cx="8001000" cy="761999"/>
          </a:xfrm>
          <a:prstGeom prst="rect">
            <a:avLst/>
          </a:prstGeom>
        </p:spPr>
        <p:txBody>
          <a:bodyPr>
            <a:normAutofit fontScale="92500" lnSpcReduction="20000"/>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None/>
            </a:pPr>
            <a:r>
              <a:rPr kumimoji="1" lang="ja-JP" altLang="en-US" sz="5400" dirty="0">
                <a:latin typeface="UD デジタル 教科書体 NP-B" panose="02020700000000000000" pitchFamily="18" charset="-128"/>
                <a:ea typeface="UD デジタル 教科書体 NP-B" panose="02020700000000000000" pitchFamily="18" charset="-128"/>
              </a:rPr>
              <a:t>４　</a:t>
            </a:r>
            <a:r>
              <a:rPr lang="ja-JP" altLang="en-US" sz="5400" dirty="0">
                <a:latin typeface="UD デジタル 教科書体 NP-B" panose="02020700000000000000" pitchFamily="18" charset="-128"/>
                <a:ea typeface="UD デジタル 教科書体 NP-B" panose="02020700000000000000" pitchFamily="18" charset="-128"/>
              </a:rPr>
              <a:t>支援の道しる</a:t>
            </a:r>
            <a:r>
              <a:rPr lang="ja-JP" altLang="en-US" sz="5400" dirty="0" err="1">
                <a:latin typeface="UD デジタル 教科書体 NP-B" panose="02020700000000000000" pitchFamily="18" charset="-128"/>
                <a:ea typeface="UD デジタル 教科書体 NP-B" panose="02020700000000000000" pitchFamily="18" charset="-128"/>
              </a:rPr>
              <a:t>べ</a:t>
            </a:r>
            <a:endParaRPr kumimoji="1" lang="en-US" altLang="ja-JP" sz="5400" dirty="0">
              <a:latin typeface="UD デジタル 教科書体 NP-B" panose="02020700000000000000" pitchFamily="18" charset="-128"/>
              <a:ea typeface="UD デジタル 教科書体 NP-B" panose="02020700000000000000" pitchFamily="18" charset="-128"/>
            </a:endParaRPr>
          </a:p>
        </p:txBody>
      </p:sp>
      <p:graphicFrame>
        <p:nvGraphicFramePr>
          <p:cNvPr id="6" name="コンテンツ プレースホルダー 3">
            <a:extLst>
              <a:ext uri="{FF2B5EF4-FFF2-40B4-BE49-F238E27FC236}">
                <a16:creationId xmlns:a16="http://schemas.microsoft.com/office/drawing/2014/main" id="{C6EEFAAC-7FDF-4CEA-9A84-D3D4A3A50DE4}"/>
              </a:ext>
            </a:extLst>
          </p:cNvPr>
          <p:cNvGraphicFramePr/>
          <p:nvPr>
            <p:extLst>
              <p:ext uri="{D42A27DB-BD31-4B8C-83A1-F6EECF244321}">
                <p14:modId xmlns:p14="http://schemas.microsoft.com/office/powerpoint/2010/main" val="381346592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95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A255195B-7808-4915-9840-153D5B49DD48}"/>
              </a:ext>
            </a:extLst>
          </p:cNvPr>
          <p:cNvGraphicFramePr/>
          <p:nvPr>
            <p:extLst>
              <p:ext uri="{D42A27DB-BD31-4B8C-83A1-F6EECF244321}">
                <p14:modId xmlns:p14="http://schemas.microsoft.com/office/powerpoint/2010/main" val="1569090503"/>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図 2">
            <a:extLst>
              <a:ext uri="{FF2B5EF4-FFF2-40B4-BE49-F238E27FC236}">
                <a16:creationId xmlns:a16="http://schemas.microsoft.com/office/drawing/2014/main" id="{E38818B9-50D5-448E-BD24-333739BCFEF6}"/>
              </a:ext>
            </a:extLst>
          </p:cNvPr>
          <p:cNvPicPr>
            <a:picLocks noChangeAspect="1"/>
          </p:cNvPicPr>
          <p:nvPr/>
        </p:nvPicPr>
        <p:blipFill>
          <a:blip r:embed="rId8"/>
          <a:stretch>
            <a:fillRect/>
          </a:stretch>
        </p:blipFill>
        <p:spPr>
          <a:xfrm>
            <a:off x="14177" y="411586"/>
            <a:ext cx="9144000" cy="6446414"/>
          </a:xfrm>
          <a:prstGeom prst="rect">
            <a:avLst/>
          </a:prstGeom>
        </p:spPr>
      </p:pic>
    </p:spTree>
    <p:extLst>
      <p:ext uri="{BB962C8B-B14F-4D97-AF65-F5344CB8AC3E}">
        <p14:creationId xmlns:p14="http://schemas.microsoft.com/office/powerpoint/2010/main" val="260000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7785C67-2102-4974-BD13-44DCEB52FC6A}"/>
              </a:ext>
            </a:extLst>
          </p:cNvPr>
          <p:cNvSpPr txBox="1"/>
          <p:nvPr/>
        </p:nvSpPr>
        <p:spPr>
          <a:xfrm>
            <a:off x="328712" y="621190"/>
            <a:ext cx="8479319" cy="521810"/>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よくある質問①</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pic>
        <p:nvPicPr>
          <p:cNvPr id="3" name="図 2">
            <a:extLst>
              <a:ext uri="{FF2B5EF4-FFF2-40B4-BE49-F238E27FC236}">
                <a16:creationId xmlns:a16="http://schemas.microsoft.com/office/drawing/2014/main" id="{9049E71D-B98C-4B4E-8511-A614C27E2AFC}"/>
              </a:ext>
            </a:extLst>
          </p:cNvPr>
          <p:cNvPicPr>
            <a:picLocks noChangeAspect="1"/>
          </p:cNvPicPr>
          <p:nvPr/>
        </p:nvPicPr>
        <p:blipFill>
          <a:blip r:embed="rId3"/>
          <a:stretch>
            <a:fillRect/>
          </a:stretch>
        </p:blipFill>
        <p:spPr>
          <a:xfrm>
            <a:off x="415471" y="1330031"/>
            <a:ext cx="8305800" cy="574969"/>
          </a:xfrm>
          <a:prstGeom prst="rect">
            <a:avLst/>
          </a:prstGeom>
        </p:spPr>
      </p:pic>
      <p:sp>
        <p:nvSpPr>
          <p:cNvPr id="6" name="テキスト ボックス 5">
            <a:extLst>
              <a:ext uri="{FF2B5EF4-FFF2-40B4-BE49-F238E27FC236}">
                <a16:creationId xmlns:a16="http://schemas.microsoft.com/office/drawing/2014/main" id="{EB7E13B5-30D2-4C4D-8B8B-23E5437BD3E6}"/>
              </a:ext>
            </a:extLst>
          </p:cNvPr>
          <p:cNvSpPr txBox="1"/>
          <p:nvPr/>
        </p:nvSpPr>
        <p:spPr>
          <a:xfrm>
            <a:off x="449089" y="4355625"/>
            <a:ext cx="8305800" cy="1841786"/>
          </a:xfrm>
          <a:prstGeom prst="rect">
            <a:avLst/>
          </a:prstGeom>
          <a:noFill/>
        </p:spPr>
        <p:txBody>
          <a:bodyPr wrap="square" rtlCol="0">
            <a:spAutoFit/>
          </a:bodyPr>
          <a:lstStyle/>
          <a:p>
            <a:pPr algn="just">
              <a:lnSpc>
                <a:spcPts val="3500"/>
              </a:lnSpc>
            </a:pPr>
            <a:r>
              <a:rPr lang="ja-JP" altLang="en-US" dirty="0">
                <a:latin typeface="UD デジタル 教科書体 NK" panose="02020400000000000000" pitchFamily="18" charset="-128"/>
                <a:ea typeface="UD デジタル 教科書体 NK" panose="02020400000000000000" pitchFamily="18" charset="-128"/>
              </a:rPr>
              <a:t>　　児童が一歩踏み出せるように</a:t>
            </a:r>
            <a:r>
              <a:rPr lang="ja-JP" altLang="en-US" b="1" dirty="0">
                <a:solidFill>
                  <a:srgbClr val="FF0000"/>
                </a:solidFill>
                <a:latin typeface="UD デジタル 教科書体 NK" panose="02020400000000000000" pitchFamily="18" charset="-128"/>
                <a:ea typeface="UD デジタル 教科書体 NK" panose="02020400000000000000" pitchFamily="18" charset="-128"/>
              </a:rPr>
              <a:t>焦らず支援を続けていくこと</a:t>
            </a:r>
            <a:r>
              <a:rPr lang="ja-JP" altLang="en-US" dirty="0">
                <a:latin typeface="UD デジタル 教科書体 NK" panose="02020400000000000000" pitchFamily="18" charset="-128"/>
                <a:ea typeface="UD デジタル 教科書体 NK" panose="02020400000000000000" pitchFamily="18" charset="-128"/>
              </a:rPr>
              <a:t>が重要です。</a:t>
            </a:r>
            <a:r>
              <a:rPr lang="ja-JP" altLang="en-US" dirty="0">
                <a:highlight>
                  <a:srgbClr val="FDCCCB"/>
                </a:highlight>
                <a:latin typeface="UD デジタル 教科書体 NK" panose="02020400000000000000" pitchFamily="18" charset="-128"/>
                <a:ea typeface="UD デジタル 教科書体 NK" panose="02020400000000000000" pitchFamily="18" charset="-128"/>
              </a:rPr>
              <a:t>エネルギーが十分に貯まるまでにかかる時間は人それぞれ</a:t>
            </a:r>
            <a:r>
              <a:rPr lang="ja-JP" altLang="en-US" dirty="0">
                <a:latin typeface="UD デジタル 教科書体 NK" panose="02020400000000000000" pitchFamily="18" charset="-128"/>
                <a:ea typeface="UD デジタル 教科書体 NK" panose="02020400000000000000" pitchFamily="18" charset="-128"/>
              </a:rPr>
              <a:t>なので、児童の中の不安が和らぎ気持ちが前向きになるタイミングで、児童本人およびその保護者と相談して、教室復帰も一つの選択肢として検討していくこともあるでしょう。</a:t>
            </a:r>
            <a:endParaRPr kumimoji="1" lang="ja-JP" altLang="en-US" dirty="0">
              <a:latin typeface="UD デジタル 教科書体 NK" panose="02020400000000000000" pitchFamily="18" charset="-128"/>
              <a:ea typeface="UD デジタル 教科書体 NK" panose="02020400000000000000" pitchFamily="18" charset="-128"/>
            </a:endParaRPr>
          </a:p>
        </p:txBody>
      </p:sp>
      <p:grpSp>
        <p:nvGrpSpPr>
          <p:cNvPr id="11" name="グループ化 10">
            <a:extLst>
              <a:ext uri="{FF2B5EF4-FFF2-40B4-BE49-F238E27FC236}">
                <a16:creationId xmlns:a16="http://schemas.microsoft.com/office/drawing/2014/main" id="{1EF4F1EF-6123-4F5D-9D5C-C81BDFF0ADE3}"/>
              </a:ext>
            </a:extLst>
          </p:cNvPr>
          <p:cNvGrpSpPr/>
          <p:nvPr/>
        </p:nvGrpSpPr>
        <p:grpSpPr>
          <a:xfrm>
            <a:off x="3048000" y="2122140"/>
            <a:ext cx="3460169" cy="1763015"/>
            <a:chOff x="4921831" y="1942052"/>
            <a:chExt cx="3460169" cy="1763015"/>
          </a:xfrm>
        </p:grpSpPr>
        <p:pic>
          <p:nvPicPr>
            <p:cNvPr id="10" name="図 9">
              <a:extLst>
                <a:ext uri="{FF2B5EF4-FFF2-40B4-BE49-F238E27FC236}">
                  <a16:creationId xmlns:a16="http://schemas.microsoft.com/office/drawing/2014/main" id="{2B39DBAC-95A6-4222-B63C-A061F4B70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1831" y="1942052"/>
              <a:ext cx="3460169" cy="1763015"/>
            </a:xfrm>
            <a:prstGeom prst="rect">
              <a:avLst/>
            </a:prstGeom>
          </p:spPr>
        </p:pic>
        <p:sp>
          <p:nvSpPr>
            <p:cNvPr id="9" name="正方形/長方形 8">
              <a:extLst>
                <a:ext uri="{FF2B5EF4-FFF2-40B4-BE49-F238E27FC236}">
                  <a16:creationId xmlns:a16="http://schemas.microsoft.com/office/drawing/2014/main" id="{D95210BF-AAA4-4A89-BD5A-C199C1A9F460}"/>
                </a:ext>
              </a:extLst>
            </p:cNvPr>
            <p:cNvSpPr/>
            <p:nvPr/>
          </p:nvSpPr>
          <p:spPr>
            <a:xfrm>
              <a:off x="5029200" y="2369813"/>
              <a:ext cx="3072550" cy="1015663"/>
            </a:xfrm>
            <a:prstGeom prst="rect">
              <a:avLst/>
            </a:prstGeom>
          </p:spPr>
          <p:txBody>
            <a:bodyPr wrap="square">
              <a:spAutoFit/>
            </a:bodyPr>
            <a:lstStyle/>
            <a:p>
              <a:r>
                <a:rPr lang="ja-JP" altLang="en-US" sz="2000" b="1" dirty="0">
                  <a:solidFill>
                    <a:srgbClr val="FF3131"/>
                  </a:solidFill>
                  <a:latin typeface="HG丸ｺﾞｼｯｸM-PRO" panose="020F0600000000000000" pitchFamily="50" charset="-128"/>
                  <a:ea typeface="HG丸ｺﾞｼｯｸM-PRO" panose="020F0600000000000000" pitchFamily="50" charset="-128"/>
                </a:rPr>
                <a:t>伴走者として児童を信じ、寄り添う気持ちを大切にしていただきたいです。</a:t>
              </a:r>
              <a:endParaRPr lang="ja-JP" altLang="en-US" sz="2000" dirty="0">
                <a:solidFill>
                  <a:srgbClr val="FF3131"/>
                </a:solidFill>
                <a:effectLst/>
                <a:latin typeface="HG丸ｺﾞｼｯｸM-PRO" panose="020F0600000000000000" pitchFamily="50" charset="-128"/>
                <a:ea typeface="HG丸ｺﾞｼｯｸM-PRO" panose="020F0600000000000000" pitchFamily="50" charset="-128"/>
              </a:endParaRPr>
            </a:p>
          </p:txBody>
        </p:sp>
      </p:grpSp>
      <p:graphicFrame>
        <p:nvGraphicFramePr>
          <p:cNvPr id="13" name="コンテンツ プレースホルダー 3">
            <a:extLst>
              <a:ext uri="{FF2B5EF4-FFF2-40B4-BE49-F238E27FC236}">
                <a16:creationId xmlns:a16="http://schemas.microsoft.com/office/drawing/2014/main" id="{F1069483-A989-42FE-BE0F-F843AF9937F1}"/>
              </a:ext>
            </a:extLst>
          </p:cNvPr>
          <p:cNvGraphicFramePr/>
          <p:nvPr>
            <p:extLst>
              <p:ext uri="{D42A27DB-BD31-4B8C-83A1-F6EECF244321}">
                <p14:modId xmlns:p14="http://schemas.microsoft.com/office/powerpoint/2010/main" val="1569090503"/>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279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7785C67-2102-4974-BD13-44DCEB52FC6A}"/>
              </a:ext>
            </a:extLst>
          </p:cNvPr>
          <p:cNvSpPr txBox="1"/>
          <p:nvPr/>
        </p:nvSpPr>
        <p:spPr>
          <a:xfrm>
            <a:off x="328712" y="621190"/>
            <a:ext cx="8479319" cy="521810"/>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よくある質問②</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pic>
        <p:nvPicPr>
          <p:cNvPr id="7" name="図 6">
            <a:extLst>
              <a:ext uri="{FF2B5EF4-FFF2-40B4-BE49-F238E27FC236}">
                <a16:creationId xmlns:a16="http://schemas.microsoft.com/office/drawing/2014/main" id="{EA34326E-6677-46C6-B49A-FD1FCBBC6722}"/>
              </a:ext>
            </a:extLst>
          </p:cNvPr>
          <p:cNvPicPr>
            <a:picLocks noChangeAspect="1"/>
          </p:cNvPicPr>
          <p:nvPr/>
        </p:nvPicPr>
        <p:blipFill>
          <a:blip r:embed="rId3"/>
          <a:stretch>
            <a:fillRect/>
          </a:stretch>
        </p:blipFill>
        <p:spPr>
          <a:xfrm>
            <a:off x="426031" y="1295400"/>
            <a:ext cx="8302498" cy="598264"/>
          </a:xfrm>
          <a:prstGeom prst="rect">
            <a:avLst/>
          </a:prstGeom>
        </p:spPr>
      </p:pic>
      <p:sp>
        <p:nvSpPr>
          <p:cNvPr id="8" name="テキスト ボックス 7">
            <a:extLst>
              <a:ext uri="{FF2B5EF4-FFF2-40B4-BE49-F238E27FC236}">
                <a16:creationId xmlns:a16="http://schemas.microsoft.com/office/drawing/2014/main" id="{47223B47-1C9E-46D4-95B5-FA7A051F71C6}"/>
              </a:ext>
            </a:extLst>
          </p:cNvPr>
          <p:cNvSpPr txBox="1"/>
          <p:nvPr/>
        </p:nvSpPr>
        <p:spPr>
          <a:xfrm>
            <a:off x="415471" y="4419600"/>
            <a:ext cx="8305800" cy="1392945"/>
          </a:xfrm>
          <a:prstGeom prst="rect">
            <a:avLst/>
          </a:prstGeom>
          <a:noFill/>
        </p:spPr>
        <p:txBody>
          <a:bodyPr wrap="square" rtlCol="0">
            <a:spAutoFit/>
          </a:bodyPr>
          <a:lstStyle/>
          <a:p>
            <a:pPr algn="just">
              <a:lnSpc>
                <a:spcPts val="3500"/>
              </a:lnSpc>
            </a:pPr>
            <a:r>
              <a:rPr lang="ja-JP" altLang="en-US" dirty="0">
                <a:latin typeface="UD デジタル 教科書体 NK" panose="02020400000000000000" pitchFamily="18" charset="-128"/>
                <a:ea typeface="UD デジタル 教科書体 NK" panose="02020400000000000000" pitchFamily="18" charset="-128"/>
              </a:rPr>
              <a:t>　　</a:t>
            </a:r>
            <a:r>
              <a:rPr lang="en-US" altLang="ja-JP" dirty="0">
                <a:latin typeface="UD デジタル 教科書体 NK" panose="02020400000000000000" pitchFamily="18" charset="-128"/>
                <a:ea typeface="UD デジタル 教科書体 NK" panose="02020400000000000000" pitchFamily="18" charset="-128"/>
              </a:rPr>
              <a:t>SSR</a:t>
            </a:r>
            <a:r>
              <a:rPr lang="ja-JP" altLang="en-US" dirty="0">
                <a:latin typeface="UD デジタル 教科書体 NK" panose="02020400000000000000" pitchFamily="18" charset="-128"/>
                <a:ea typeface="UD デジタル 教科書体 NK" panose="02020400000000000000" pitchFamily="18" charset="-128"/>
              </a:rPr>
              <a:t>の役割については、利用する児童だけでなく</a:t>
            </a:r>
            <a:r>
              <a:rPr lang="ja-JP" altLang="en-US" b="1" dirty="0">
                <a:solidFill>
                  <a:srgbClr val="FF0000"/>
                </a:solidFill>
                <a:latin typeface="UD デジタル 教科書体 NK" panose="02020400000000000000" pitchFamily="18" charset="-128"/>
                <a:ea typeface="UD デジタル 教科書体 NK" panose="02020400000000000000" pitchFamily="18" charset="-128"/>
              </a:rPr>
              <a:t>全校の児童や保護者にも理解されていること</a:t>
            </a:r>
            <a:r>
              <a:rPr lang="ja-JP" altLang="en-US" dirty="0">
                <a:latin typeface="UD デジタル 教科書体 NK" panose="02020400000000000000" pitchFamily="18" charset="-128"/>
                <a:ea typeface="UD デジタル 教科書体 NK" panose="02020400000000000000" pitchFamily="18" charset="-128"/>
              </a:rPr>
              <a:t>が重要だと考えます。目的外の利用がないように、</a:t>
            </a:r>
            <a:r>
              <a:rPr lang="ja-JP" altLang="en-US" dirty="0">
                <a:highlight>
                  <a:srgbClr val="FDCCCB"/>
                </a:highlight>
                <a:latin typeface="UD デジタル 教科書体 NK" panose="02020400000000000000" pitchFamily="18" charset="-128"/>
                <a:ea typeface="UD デジタル 教科書体 NK" panose="02020400000000000000" pitchFamily="18" charset="-128"/>
              </a:rPr>
              <a:t>児童や保護者の思いを十分に聞き取り</a:t>
            </a:r>
            <a:r>
              <a:rPr lang="ja-JP" altLang="en-US" dirty="0">
                <a:latin typeface="UD デジタル 教科書体 NK" panose="02020400000000000000" pitchFamily="18" charset="-128"/>
                <a:ea typeface="UD デジタル 教科書体 NK" panose="02020400000000000000" pitchFamily="18" charset="-128"/>
              </a:rPr>
              <a:t>、判断をしてみてはいかがでしょうか。</a:t>
            </a:r>
            <a:endParaRPr kumimoji="1" lang="ja-JP" altLang="en-US" dirty="0">
              <a:latin typeface="UD デジタル 教科書体 NK" panose="02020400000000000000" pitchFamily="18" charset="-128"/>
              <a:ea typeface="UD デジタル 教科書体 NK" panose="02020400000000000000" pitchFamily="18" charset="-128"/>
            </a:endParaRPr>
          </a:p>
        </p:txBody>
      </p:sp>
      <p:grpSp>
        <p:nvGrpSpPr>
          <p:cNvPr id="2" name="グループ化 1">
            <a:extLst>
              <a:ext uri="{FF2B5EF4-FFF2-40B4-BE49-F238E27FC236}">
                <a16:creationId xmlns:a16="http://schemas.microsoft.com/office/drawing/2014/main" id="{637E1A6F-1FC9-4F08-9B7F-04D969745FF3}"/>
              </a:ext>
            </a:extLst>
          </p:cNvPr>
          <p:cNvGrpSpPr/>
          <p:nvPr/>
        </p:nvGrpSpPr>
        <p:grpSpPr>
          <a:xfrm>
            <a:off x="3048000" y="2122140"/>
            <a:ext cx="3733800" cy="1941260"/>
            <a:chOff x="3048000" y="2122140"/>
            <a:chExt cx="3733800" cy="1941260"/>
          </a:xfrm>
        </p:grpSpPr>
        <p:pic>
          <p:nvPicPr>
            <p:cNvPr id="9" name="図 8">
              <a:extLst>
                <a:ext uri="{FF2B5EF4-FFF2-40B4-BE49-F238E27FC236}">
                  <a16:creationId xmlns:a16="http://schemas.microsoft.com/office/drawing/2014/main" id="{ABB6C3B5-383E-4419-B62C-08D2BC1310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0" y="2122140"/>
              <a:ext cx="3733800" cy="1941260"/>
            </a:xfrm>
            <a:prstGeom prst="rect">
              <a:avLst/>
            </a:prstGeom>
          </p:spPr>
        </p:pic>
        <p:sp>
          <p:nvSpPr>
            <p:cNvPr id="11" name="正方形/長方形 10">
              <a:extLst>
                <a:ext uri="{FF2B5EF4-FFF2-40B4-BE49-F238E27FC236}">
                  <a16:creationId xmlns:a16="http://schemas.microsoft.com/office/drawing/2014/main" id="{869B63AF-ED91-4098-A3AD-8BFD1134028B}"/>
                </a:ext>
              </a:extLst>
            </p:cNvPr>
            <p:cNvSpPr/>
            <p:nvPr/>
          </p:nvSpPr>
          <p:spPr>
            <a:xfrm>
              <a:off x="3200400" y="2677926"/>
              <a:ext cx="3352800" cy="1015663"/>
            </a:xfrm>
            <a:prstGeom prst="rect">
              <a:avLst/>
            </a:prstGeom>
          </p:spPr>
          <p:txBody>
            <a:bodyPr wrap="square">
              <a:spAutoFit/>
            </a:bodyPr>
            <a:lstStyle/>
            <a:p>
              <a:r>
                <a:rPr lang="ja-JP" altLang="en-US" sz="2000" b="1" dirty="0">
                  <a:solidFill>
                    <a:srgbClr val="FF3131"/>
                  </a:solidFill>
                  <a:latin typeface="HG丸ｺﾞｼｯｸM-PRO" panose="020F0600000000000000" pitchFamily="50" charset="-128"/>
                  <a:ea typeface="HG丸ｺﾞｼｯｸM-PRO" panose="020F0600000000000000" pitchFamily="50" charset="-128"/>
                </a:rPr>
                <a:t>全校児童や保護者に</a:t>
              </a:r>
              <a:endParaRPr lang="en-US" altLang="ja-JP" sz="2000" b="1" dirty="0">
                <a:solidFill>
                  <a:srgbClr val="FF3131"/>
                </a:solidFill>
                <a:latin typeface="HG丸ｺﾞｼｯｸM-PRO" panose="020F0600000000000000" pitchFamily="50" charset="-128"/>
                <a:ea typeface="HG丸ｺﾞｼｯｸM-PRO" panose="020F0600000000000000" pitchFamily="50" charset="-128"/>
              </a:endParaRPr>
            </a:p>
            <a:p>
              <a:r>
                <a:rPr lang="en-US" altLang="ja-JP" sz="2000" b="1" dirty="0">
                  <a:solidFill>
                    <a:srgbClr val="FF3131"/>
                  </a:solidFill>
                  <a:latin typeface="HG丸ｺﾞｼｯｸM-PRO" panose="020F0600000000000000" pitchFamily="50" charset="-128"/>
                  <a:ea typeface="HG丸ｺﾞｼｯｸM-PRO" panose="020F0600000000000000" pitchFamily="50" charset="-128"/>
                </a:rPr>
                <a:t>SSR</a:t>
              </a:r>
              <a:r>
                <a:rPr lang="ja-JP" altLang="en-US" sz="2000" b="1" dirty="0">
                  <a:solidFill>
                    <a:srgbClr val="FF3131"/>
                  </a:solidFill>
                  <a:latin typeface="HG丸ｺﾞｼｯｸM-PRO" panose="020F0600000000000000" pitchFamily="50" charset="-128"/>
                  <a:ea typeface="HG丸ｺﾞｼｯｸM-PRO" panose="020F0600000000000000" pitchFamily="50" charset="-128"/>
                </a:rPr>
                <a:t>の意味を周知するのも一つの方法です。</a:t>
              </a:r>
              <a:endParaRPr lang="ja-JP" altLang="en-US" sz="2000" dirty="0">
                <a:solidFill>
                  <a:srgbClr val="FF3131"/>
                </a:solidFill>
                <a:effectLst/>
                <a:latin typeface="HG丸ｺﾞｼｯｸM-PRO" panose="020F0600000000000000" pitchFamily="50" charset="-128"/>
                <a:ea typeface="HG丸ｺﾞｼｯｸM-PRO" panose="020F0600000000000000" pitchFamily="50" charset="-128"/>
              </a:endParaRPr>
            </a:p>
          </p:txBody>
        </p:sp>
      </p:grpSp>
      <p:graphicFrame>
        <p:nvGraphicFramePr>
          <p:cNvPr id="10" name="コンテンツ プレースホルダー 3">
            <a:extLst>
              <a:ext uri="{FF2B5EF4-FFF2-40B4-BE49-F238E27FC236}">
                <a16:creationId xmlns:a16="http://schemas.microsoft.com/office/drawing/2014/main" id="{1739EED8-502C-432B-9D56-4A2EA5844B73}"/>
              </a:ext>
            </a:extLst>
          </p:cNvPr>
          <p:cNvGraphicFramePr/>
          <p:nvPr>
            <p:extLst>
              <p:ext uri="{D42A27DB-BD31-4B8C-83A1-F6EECF244321}">
                <p14:modId xmlns:p14="http://schemas.microsoft.com/office/powerpoint/2010/main" val="1569090503"/>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1171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7785C67-2102-4974-BD13-44DCEB52FC6A}"/>
              </a:ext>
            </a:extLst>
          </p:cNvPr>
          <p:cNvSpPr txBox="1"/>
          <p:nvPr/>
        </p:nvSpPr>
        <p:spPr>
          <a:xfrm>
            <a:off x="328712" y="621190"/>
            <a:ext cx="8479319" cy="521810"/>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よくある質問③</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sp>
        <p:nvSpPr>
          <p:cNvPr id="8" name="テキスト ボックス 7">
            <a:extLst>
              <a:ext uri="{FF2B5EF4-FFF2-40B4-BE49-F238E27FC236}">
                <a16:creationId xmlns:a16="http://schemas.microsoft.com/office/drawing/2014/main" id="{47223B47-1C9E-46D4-95B5-FA7A051F71C6}"/>
              </a:ext>
            </a:extLst>
          </p:cNvPr>
          <p:cNvSpPr txBox="1"/>
          <p:nvPr/>
        </p:nvSpPr>
        <p:spPr>
          <a:xfrm>
            <a:off x="394862" y="3593491"/>
            <a:ext cx="8305800" cy="3188309"/>
          </a:xfrm>
          <a:prstGeom prst="rect">
            <a:avLst/>
          </a:prstGeom>
          <a:noFill/>
        </p:spPr>
        <p:txBody>
          <a:bodyPr wrap="square" rtlCol="0">
            <a:spAutoFit/>
          </a:bodyPr>
          <a:lstStyle/>
          <a:p>
            <a:pPr algn="just">
              <a:lnSpc>
                <a:spcPts val="3500"/>
              </a:lnSpc>
            </a:pPr>
            <a:r>
              <a:rPr lang="ja-JP" altLang="en-US" dirty="0">
                <a:latin typeface="UD デジタル 教科書体 NK" panose="02020400000000000000" pitchFamily="18" charset="-128"/>
                <a:ea typeface="UD デジタル 教科書体 NK" panose="02020400000000000000" pitchFamily="18" charset="-128"/>
              </a:rPr>
              <a:t>　児童の成長にふさわしい場所がどこか、</a:t>
            </a:r>
            <a:r>
              <a:rPr lang="ja-JP" altLang="en-US" b="1" dirty="0">
                <a:solidFill>
                  <a:srgbClr val="FF0000"/>
                </a:solidFill>
                <a:latin typeface="UD デジタル 教科書体 NK" panose="02020400000000000000" pitchFamily="18" charset="-128"/>
                <a:ea typeface="UD デジタル 教科書体 NK" panose="02020400000000000000" pitchFamily="18" charset="-128"/>
              </a:rPr>
              <a:t>丁寧にアセスメントを行い</a:t>
            </a:r>
            <a:r>
              <a:rPr lang="ja-JP" altLang="en-US" dirty="0">
                <a:latin typeface="UD デジタル 教科書体 NK" panose="02020400000000000000" pitchFamily="18" charset="-128"/>
                <a:ea typeface="UD デジタル 教科書体 NK" panose="02020400000000000000" pitchFamily="18" charset="-128"/>
              </a:rPr>
              <a:t>保護者とも相談をしたうえで、支援のあり方について検討していくことが大切だと考えます。その中で</a:t>
            </a:r>
            <a:r>
              <a:rPr lang="en-US" altLang="ja-JP" dirty="0">
                <a:latin typeface="UD デジタル 教科書体 NK" panose="02020400000000000000" pitchFamily="18" charset="-128"/>
                <a:ea typeface="UD デジタル 教科書体 NK" panose="02020400000000000000" pitchFamily="18" charset="-128"/>
              </a:rPr>
              <a:t>SSR</a:t>
            </a:r>
            <a:r>
              <a:rPr lang="ja-JP" altLang="en-US" dirty="0">
                <a:latin typeface="UD デジタル 教科書体 NK" panose="02020400000000000000" pitchFamily="18" charset="-128"/>
                <a:ea typeface="UD デジタル 教科書体 NK" panose="02020400000000000000" pitchFamily="18" charset="-128"/>
              </a:rPr>
              <a:t>の利用が望ましい場合には、開始前に児童と保護者に、</a:t>
            </a:r>
            <a:r>
              <a:rPr lang="ja-JP" altLang="en-US" dirty="0">
                <a:highlight>
                  <a:srgbClr val="FDCCCB"/>
                </a:highlight>
                <a:latin typeface="UD デジタル 教科書体 NK" panose="02020400000000000000" pitchFamily="18" charset="-128"/>
                <a:ea typeface="UD デジタル 教科書体 NK" panose="02020400000000000000" pitchFamily="18" charset="-128"/>
              </a:rPr>
              <a:t>利用の仕方について確認をする</a:t>
            </a:r>
            <a:r>
              <a:rPr lang="ja-JP" altLang="en-US" dirty="0">
                <a:latin typeface="UD デジタル 教科書体 NK" panose="02020400000000000000" pitchFamily="18" charset="-128"/>
                <a:ea typeface="UD デジタル 教科書体 NK" panose="02020400000000000000" pitchFamily="18" charset="-128"/>
              </a:rPr>
              <a:t>とよいでしょう。　また、</a:t>
            </a:r>
            <a:r>
              <a:rPr lang="en-US" altLang="ja-JP" dirty="0">
                <a:latin typeface="UD デジタル 教科書体 NK" panose="02020400000000000000" pitchFamily="18" charset="-128"/>
                <a:ea typeface="UD デジタル 教科書体 NK" panose="02020400000000000000" pitchFamily="18" charset="-128"/>
              </a:rPr>
              <a:t>SSR</a:t>
            </a:r>
            <a:r>
              <a:rPr lang="ja-JP" altLang="en-US" dirty="0">
                <a:latin typeface="UD デジタル 教科書体 NK" panose="02020400000000000000" pitchFamily="18" charset="-128"/>
                <a:ea typeface="UD デジタル 教科書体 NK" panose="02020400000000000000" pitchFamily="18" charset="-128"/>
              </a:rPr>
              <a:t>の中で他の人と共に生活をするために必要なルールやマナーなどの</a:t>
            </a:r>
            <a:r>
              <a:rPr lang="ja-JP" altLang="en-US" b="1" dirty="0">
                <a:solidFill>
                  <a:srgbClr val="FF0000"/>
                </a:solidFill>
                <a:latin typeface="UD デジタル 教科書体 NK" panose="02020400000000000000" pitchFamily="18" charset="-128"/>
                <a:ea typeface="UD デジタル 教科書体 NK" panose="02020400000000000000" pitchFamily="18" charset="-128"/>
              </a:rPr>
              <a:t>社会性を学ぶことは社会的自立につながる</a:t>
            </a:r>
            <a:r>
              <a:rPr lang="ja-JP" altLang="en-US" dirty="0">
                <a:latin typeface="UD デジタル 教科書体 NK" panose="02020400000000000000" pitchFamily="18" charset="-128"/>
                <a:ea typeface="UD デジタル 教科書体 NK" panose="02020400000000000000" pitchFamily="18" charset="-128"/>
              </a:rPr>
              <a:t>と思われます。児童が社会性について考える絶好の機会と捉え、</a:t>
            </a:r>
            <a:r>
              <a:rPr lang="ja-JP" altLang="en-US" dirty="0">
                <a:highlight>
                  <a:srgbClr val="FDCCCB"/>
                </a:highlight>
                <a:latin typeface="UD デジタル 教科書体 NK" panose="02020400000000000000" pitchFamily="18" charset="-128"/>
                <a:ea typeface="UD デジタル 教科書体 NK" panose="02020400000000000000" pitchFamily="18" charset="-128"/>
              </a:rPr>
              <a:t>児童自身が考え次のステップへ進むための支援</a:t>
            </a:r>
            <a:r>
              <a:rPr lang="ja-JP" altLang="en-US" dirty="0">
                <a:latin typeface="UD デジタル 教科書体 NK" panose="02020400000000000000" pitchFamily="18" charset="-128"/>
                <a:ea typeface="UD デジタル 教科書体 NK" panose="02020400000000000000" pitchFamily="18" charset="-128"/>
              </a:rPr>
              <a:t>ができるものと考えられます。</a:t>
            </a:r>
            <a:endParaRPr kumimoji="1" lang="ja-JP" altLang="en-US" dirty="0">
              <a:latin typeface="UD デジタル 教科書体 NK" panose="02020400000000000000" pitchFamily="18" charset="-128"/>
              <a:ea typeface="UD デジタル 教科書体 NK" panose="02020400000000000000" pitchFamily="18" charset="-128"/>
            </a:endParaRPr>
          </a:p>
        </p:txBody>
      </p:sp>
      <p:grpSp>
        <p:nvGrpSpPr>
          <p:cNvPr id="6" name="グループ化 5">
            <a:extLst>
              <a:ext uri="{FF2B5EF4-FFF2-40B4-BE49-F238E27FC236}">
                <a16:creationId xmlns:a16="http://schemas.microsoft.com/office/drawing/2014/main" id="{D79B7F11-A6E4-4F56-B00F-70917AA526E1}"/>
              </a:ext>
            </a:extLst>
          </p:cNvPr>
          <p:cNvGrpSpPr/>
          <p:nvPr/>
        </p:nvGrpSpPr>
        <p:grpSpPr>
          <a:xfrm>
            <a:off x="3048000" y="1923815"/>
            <a:ext cx="3733800" cy="1676400"/>
            <a:chOff x="3048000" y="1926423"/>
            <a:chExt cx="3733800" cy="1600201"/>
          </a:xfrm>
        </p:grpSpPr>
        <p:pic>
          <p:nvPicPr>
            <p:cNvPr id="9" name="図 8">
              <a:extLst>
                <a:ext uri="{FF2B5EF4-FFF2-40B4-BE49-F238E27FC236}">
                  <a16:creationId xmlns:a16="http://schemas.microsoft.com/office/drawing/2014/main" id="{ABB6C3B5-383E-4419-B62C-08D2BC1310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1926423"/>
              <a:ext cx="3733800" cy="1600201"/>
            </a:xfrm>
            <a:prstGeom prst="rect">
              <a:avLst/>
            </a:prstGeom>
          </p:spPr>
        </p:pic>
        <p:sp>
          <p:nvSpPr>
            <p:cNvPr id="11" name="正方形/長方形 10">
              <a:extLst>
                <a:ext uri="{FF2B5EF4-FFF2-40B4-BE49-F238E27FC236}">
                  <a16:creationId xmlns:a16="http://schemas.microsoft.com/office/drawing/2014/main" id="{869B63AF-ED91-4098-A3AD-8BFD1134028B}"/>
                </a:ext>
              </a:extLst>
            </p:cNvPr>
            <p:cNvSpPr/>
            <p:nvPr/>
          </p:nvSpPr>
          <p:spPr>
            <a:xfrm>
              <a:off x="3200400" y="2317579"/>
              <a:ext cx="3352800" cy="1015663"/>
            </a:xfrm>
            <a:prstGeom prst="rect">
              <a:avLst/>
            </a:prstGeom>
          </p:spPr>
          <p:txBody>
            <a:bodyPr wrap="square">
              <a:spAutoFit/>
            </a:bodyPr>
            <a:lstStyle/>
            <a:p>
              <a:r>
                <a:rPr lang="ja-JP" altLang="en-US" sz="2000" b="1" dirty="0">
                  <a:solidFill>
                    <a:srgbClr val="FF3131"/>
                  </a:solidFill>
                  <a:latin typeface="HG丸ｺﾞｼｯｸM-PRO" panose="020F0600000000000000" pitchFamily="50" charset="-128"/>
                  <a:ea typeface="HG丸ｺﾞｼｯｸM-PRO" panose="020F0600000000000000" pitchFamily="50" charset="-128"/>
                </a:rPr>
                <a:t>小さな社会の中で社会性を育む機会と捉えてみてはいかがでしょう。</a:t>
              </a:r>
              <a:endParaRPr lang="ja-JP" altLang="en-US" sz="2000" dirty="0">
                <a:solidFill>
                  <a:srgbClr val="FF3131"/>
                </a:solidFill>
                <a:effectLst/>
                <a:latin typeface="HG丸ｺﾞｼｯｸM-PRO" panose="020F0600000000000000" pitchFamily="50" charset="-128"/>
                <a:ea typeface="HG丸ｺﾞｼｯｸM-PRO" panose="020F0600000000000000" pitchFamily="50" charset="-128"/>
              </a:endParaRPr>
            </a:p>
          </p:txBody>
        </p:sp>
      </p:grpSp>
      <p:pic>
        <p:nvPicPr>
          <p:cNvPr id="2" name="図 1">
            <a:extLst>
              <a:ext uri="{FF2B5EF4-FFF2-40B4-BE49-F238E27FC236}">
                <a16:creationId xmlns:a16="http://schemas.microsoft.com/office/drawing/2014/main" id="{80363766-53C7-4AC8-A39A-C59B441C531B}"/>
              </a:ext>
            </a:extLst>
          </p:cNvPr>
          <p:cNvPicPr>
            <a:picLocks noChangeAspect="1"/>
          </p:cNvPicPr>
          <p:nvPr/>
        </p:nvPicPr>
        <p:blipFill>
          <a:blip r:embed="rId4"/>
          <a:stretch>
            <a:fillRect/>
          </a:stretch>
        </p:blipFill>
        <p:spPr>
          <a:xfrm>
            <a:off x="394862" y="1310570"/>
            <a:ext cx="8291938" cy="583094"/>
          </a:xfrm>
          <a:prstGeom prst="rect">
            <a:avLst/>
          </a:prstGeom>
        </p:spPr>
      </p:pic>
      <p:graphicFrame>
        <p:nvGraphicFramePr>
          <p:cNvPr id="10" name="コンテンツ プレースホルダー 3">
            <a:extLst>
              <a:ext uri="{FF2B5EF4-FFF2-40B4-BE49-F238E27FC236}">
                <a16:creationId xmlns:a16="http://schemas.microsoft.com/office/drawing/2014/main" id="{21E0875B-A293-4F8A-BDC5-C3C0D81795A1}"/>
              </a:ext>
            </a:extLst>
          </p:cNvPr>
          <p:cNvGraphicFramePr/>
          <p:nvPr>
            <p:extLst>
              <p:ext uri="{D42A27DB-BD31-4B8C-83A1-F6EECF244321}">
                <p14:modId xmlns:p14="http://schemas.microsoft.com/office/powerpoint/2010/main" val="1569090503"/>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328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0389"/>
            <a:ext cx="8232667" cy="521810"/>
          </a:xfrm>
          <a:prstGeom prst="rect">
            <a:avLst/>
          </a:prstGeom>
        </p:spPr>
        <p:txBody>
          <a:bodyPr wrap="square" lIns="0" tIns="0" rIns="0" bIns="0" rtlCol="0" anchor="t">
            <a:spAutoFit/>
          </a:bodyPr>
          <a:lstStyle/>
          <a:p>
            <a:pPr algn="ctr">
              <a:lnSpc>
                <a:spcPts val="4230"/>
              </a:lnSpc>
            </a:pPr>
            <a:r>
              <a:rPr lang="ja-JP" altLang="en-US" sz="3200" dirty="0">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滋賀県総合教育センター　研究成果物</a:t>
            </a:r>
            <a:endParaRPr lang="en-US" sz="3200" dirty="0">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762000"/>
            <a:ext cx="4005364" cy="5665295"/>
          </a:xfrm>
          <a:prstGeom prst="rect">
            <a:avLst/>
          </a:prstGeom>
          <a:ln w="9525">
            <a:solidFill>
              <a:schemeClr val="tx1"/>
            </a:solidFill>
          </a:ln>
        </p:spPr>
      </p:pic>
      <p:pic>
        <p:nvPicPr>
          <p:cNvPr id="2" name="図 1">
            <a:extLst>
              <a:ext uri="{FF2B5EF4-FFF2-40B4-BE49-F238E27FC236}">
                <a16:creationId xmlns:a16="http://schemas.microsoft.com/office/drawing/2014/main" id="{0E972440-61CB-4F89-9116-1DAEAE60D9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3812" y="785707"/>
            <a:ext cx="1990529" cy="2808345"/>
          </a:xfrm>
          <a:prstGeom prst="rect">
            <a:avLst/>
          </a:prstGeom>
          <a:ln>
            <a:solidFill>
              <a:schemeClr val="tx1"/>
            </a:solidFill>
          </a:ln>
        </p:spPr>
      </p:pic>
      <p:pic>
        <p:nvPicPr>
          <p:cNvPr id="3" name="図 2">
            <a:extLst>
              <a:ext uri="{FF2B5EF4-FFF2-40B4-BE49-F238E27FC236}">
                <a16:creationId xmlns:a16="http://schemas.microsoft.com/office/drawing/2014/main" id="{D2E95E45-72B7-45F0-81B9-E8C47A32C2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9400" y="785707"/>
            <a:ext cx="1982358" cy="2808345"/>
          </a:xfrm>
          <a:prstGeom prst="rect">
            <a:avLst/>
          </a:prstGeom>
          <a:ln>
            <a:solidFill>
              <a:schemeClr val="tx1"/>
            </a:solidFill>
          </a:ln>
        </p:spPr>
      </p:pic>
      <p:pic>
        <p:nvPicPr>
          <p:cNvPr id="5" name="図 4">
            <a:extLst>
              <a:ext uri="{FF2B5EF4-FFF2-40B4-BE49-F238E27FC236}">
                <a16:creationId xmlns:a16="http://schemas.microsoft.com/office/drawing/2014/main" id="{FDFEF89B-86B2-4CE0-B2BF-50D7D3F4E4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3811" y="3604212"/>
            <a:ext cx="1990529" cy="2823302"/>
          </a:xfrm>
          <a:prstGeom prst="rect">
            <a:avLst/>
          </a:prstGeom>
          <a:ln>
            <a:solidFill>
              <a:schemeClr val="tx1"/>
            </a:solidFill>
          </a:ln>
        </p:spPr>
      </p:pic>
      <p:pic>
        <p:nvPicPr>
          <p:cNvPr id="8" name="図 7">
            <a:extLst>
              <a:ext uri="{FF2B5EF4-FFF2-40B4-BE49-F238E27FC236}">
                <a16:creationId xmlns:a16="http://schemas.microsoft.com/office/drawing/2014/main" id="{3AA26EAC-1438-4C5B-9C10-C1A23D72D9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27527" y="3607420"/>
            <a:ext cx="1983875" cy="2819875"/>
          </a:xfrm>
          <a:prstGeom prst="rect">
            <a:avLst/>
          </a:prstGeom>
          <a:ln>
            <a:solidFill>
              <a:schemeClr val="tx1"/>
            </a:solidFill>
          </a:ln>
        </p:spPr>
      </p:pic>
    </p:spTree>
    <p:extLst>
      <p:ext uri="{BB962C8B-B14F-4D97-AF65-F5344CB8AC3E}">
        <p14:creationId xmlns:p14="http://schemas.microsoft.com/office/powerpoint/2010/main" val="216376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082800" y="838200"/>
            <a:ext cx="4970986" cy="4860658"/>
            <a:chOff x="2082800" y="1302657"/>
            <a:chExt cx="4970986" cy="4860658"/>
          </a:xfrm>
        </p:grpSpPr>
        <p:pic>
          <p:nvPicPr>
            <p:cNvPr id="8" name="図 7"/>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2082958" y="1302657"/>
              <a:ext cx="4970828" cy="2313941"/>
            </a:xfrm>
            <a:prstGeom prst="rect">
              <a:avLst/>
            </a:prstGeom>
            <a:ln w="19050">
              <a:solidFill>
                <a:schemeClr val="tx1"/>
              </a:solidFill>
            </a:ln>
          </p:spPr>
        </p:pic>
        <p:pic>
          <p:nvPicPr>
            <p:cNvPr id="9" name="図 8"/>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2082800" y="3600456"/>
              <a:ext cx="4970828" cy="2562859"/>
            </a:xfrm>
            <a:prstGeom prst="rect">
              <a:avLst/>
            </a:prstGeom>
            <a:ln w="19050">
              <a:solidFill>
                <a:schemeClr val="tx1"/>
              </a:solidFill>
            </a:ln>
          </p:spPr>
        </p:pic>
      </p:grpSp>
      <p:sp>
        <p:nvSpPr>
          <p:cNvPr id="11" name="正方形/長方形 10"/>
          <p:cNvSpPr/>
          <p:nvPr/>
        </p:nvSpPr>
        <p:spPr>
          <a:xfrm>
            <a:off x="2111321" y="3650343"/>
            <a:ext cx="1219200" cy="1927865"/>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pic>
        <p:nvPicPr>
          <p:cNvPr id="12" name="図 11"/>
          <p:cNvPicPr/>
          <p:nvPr/>
        </p:nvPicPr>
        <p:blipFill>
          <a:blip r:embed="rId5" cstate="screen">
            <a:extLst>
              <a:ext uri="{BEBA8EAE-BF5A-486C-A8C5-ECC9F3942E4B}">
                <a14:imgProps xmlns:a14="http://schemas.microsoft.com/office/drawing/2010/main">
                  <a14:imgLayer r:embed="rId6">
                    <a14:imgEffect>
                      <a14:backgroundRemoval t="10000" b="90000" l="10000" r="90000">
                        <a14:foregroundMark x1="30365" y1="52593" x2="35313" y2="78241"/>
                        <a14:foregroundMark x1="37083" y1="37315" x2="45052" y2="57963"/>
                        <a14:foregroundMark x1="42552" y1="72778" x2="51250" y2="75278"/>
                        <a14:foregroundMark x1="34167" y1="54167" x2="38385" y2="39722"/>
                        <a14:foregroundMark x1="38385" y1="39722" x2="65885" y2="21574"/>
                        <a14:foregroundMark x1="65885" y1="21574" x2="66823" y2="20463"/>
                        <a14:foregroundMark x1="52031" y1="50833" x2="59219" y2="45833"/>
                        <a14:foregroundMark x1="57708" y1="64537" x2="62552" y2="61574"/>
                      </a14:backgroundRemoval>
                    </a14:imgEffect>
                  </a14:imgLayer>
                </a14:imgProps>
              </a:ext>
              <a:ext uri="{28A0092B-C50C-407E-A947-70E740481C1C}">
                <a14:useLocalDpi xmlns:a14="http://schemas.microsoft.com/office/drawing/2010/main"/>
              </a:ext>
            </a:extLst>
          </a:blip>
          <a:srcRect/>
          <a:stretch>
            <a:fillRect/>
          </a:stretch>
        </p:blipFill>
        <p:spPr bwMode="auto">
          <a:xfrm>
            <a:off x="304799" y="4542223"/>
            <a:ext cx="2416121" cy="1534188"/>
          </a:xfrm>
          <a:prstGeom prst="rect">
            <a:avLst/>
          </a:prstGeom>
          <a:noFill/>
          <a:ln>
            <a:noFill/>
          </a:ln>
        </p:spPr>
      </p:pic>
      <p:sp>
        <p:nvSpPr>
          <p:cNvPr id="13" name="TextBox 5">
            <a:extLst>
              <a:ext uri="{FF2B5EF4-FFF2-40B4-BE49-F238E27FC236}">
                <a16:creationId xmlns:a16="http://schemas.microsoft.com/office/drawing/2014/main" id="{C547DD05-D8F1-4531-8F6C-4490EA10D6E6}"/>
              </a:ext>
            </a:extLst>
          </p:cNvPr>
          <p:cNvSpPr txBox="1"/>
          <p:nvPr/>
        </p:nvSpPr>
        <p:spPr>
          <a:xfrm>
            <a:off x="3035979" y="171822"/>
            <a:ext cx="3006103" cy="521810"/>
          </a:xfrm>
          <a:prstGeom prst="rect">
            <a:avLst/>
          </a:prstGeom>
        </p:spPr>
        <p:txBody>
          <a:bodyPr wrap="square" lIns="0" tIns="0" rIns="0" bIns="0" rtlCol="0" anchor="t">
            <a:spAutoFit/>
          </a:bodyPr>
          <a:lstStyle/>
          <a:p>
            <a:pPr algn="ctr">
              <a:lnSpc>
                <a:spcPts val="4230"/>
              </a:lnSpc>
            </a:pPr>
            <a:r>
              <a:rPr lang="ja-JP" altLang="en-US" sz="3200" dirty="0">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研究成果物</a:t>
            </a:r>
            <a:endParaRPr lang="en-US" sz="3200" dirty="0">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spTree>
    <p:extLst>
      <p:ext uri="{BB962C8B-B14F-4D97-AF65-F5344CB8AC3E}">
        <p14:creationId xmlns:p14="http://schemas.microsoft.com/office/powerpoint/2010/main" val="2703665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7B142AC-C843-46EB-9CED-DDEA4E2FF69E}"/>
              </a:ext>
            </a:extLst>
          </p:cNvPr>
          <p:cNvPicPr>
            <a:picLocks noChangeAspect="1"/>
          </p:cNvPicPr>
          <p:nvPr/>
        </p:nvPicPr>
        <p:blipFill>
          <a:blip r:embed="rId3"/>
          <a:stretch>
            <a:fillRect/>
          </a:stretch>
        </p:blipFill>
        <p:spPr>
          <a:xfrm>
            <a:off x="199415" y="856891"/>
            <a:ext cx="8745170" cy="5144218"/>
          </a:xfrm>
          <a:prstGeom prst="rect">
            <a:avLst/>
          </a:prstGeom>
        </p:spPr>
      </p:pic>
      <p:sp>
        <p:nvSpPr>
          <p:cNvPr id="7" name="コンテンツ プレースホルダー 2">
            <a:extLst>
              <a:ext uri="{FF2B5EF4-FFF2-40B4-BE49-F238E27FC236}">
                <a16:creationId xmlns:a16="http://schemas.microsoft.com/office/drawing/2014/main" id="{FEFA2184-6C2B-402E-B838-7916BC187331}"/>
              </a:ext>
            </a:extLst>
          </p:cNvPr>
          <p:cNvSpPr txBox="1">
            <a:spLocks/>
          </p:cNvSpPr>
          <p:nvPr/>
        </p:nvSpPr>
        <p:spPr>
          <a:xfrm>
            <a:off x="685800" y="3132202"/>
            <a:ext cx="8001000" cy="761999"/>
          </a:xfrm>
          <a:prstGeom prst="rect">
            <a:avLst/>
          </a:prstGeom>
        </p:spPr>
        <p:txBody>
          <a:bodyPr>
            <a:normAutofit fontScale="92500" lnSpcReduction="20000"/>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Font typeface="Arial" panose="020B0604020202020204" pitchFamily="34" charset="0"/>
              <a:buNone/>
            </a:pPr>
            <a:r>
              <a:rPr kumimoji="1" lang="ja-JP" altLang="en-US" sz="5400" dirty="0">
                <a:latin typeface="UD デジタル 教科書体 NP-B" panose="02020700000000000000" pitchFamily="18" charset="-128"/>
                <a:ea typeface="UD デジタル 教科書体 NP-B" panose="02020700000000000000" pitchFamily="18" charset="-128"/>
              </a:rPr>
              <a:t>５　意見交流</a:t>
            </a:r>
            <a:endParaRPr kumimoji="1" lang="en-US" altLang="ja-JP" sz="5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18940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E458003-3E4A-46D5-97DF-DAF888B35B6F}"/>
              </a:ext>
            </a:extLst>
          </p:cNvPr>
          <p:cNvPicPr>
            <a:picLocks noChangeAspect="1"/>
          </p:cNvPicPr>
          <p:nvPr/>
        </p:nvPicPr>
        <p:blipFill>
          <a:blip r:embed="rId3"/>
          <a:stretch>
            <a:fillRect/>
          </a:stretch>
        </p:blipFill>
        <p:spPr>
          <a:xfrm>
            <a:off x="148155" y="837838"/>
            <a:ext cx="8840434" cy="5182323"/>
          </a:xfrm>
          <a:prstGeom prst="rect">
            <a:avLst/>
          </a:prstGeom>
        </p:spPr>
      </p:pic>
      <p:sp>
        <p:nvSpPr>
          <p:cNvPr id="3" name="コンテンツ プレースホルダー 2">
            <a:extLst>
              <a:ext uri="{FF2B5EF4-FFF2-40B4-BE49-F238E27FC236}">
                <a16:creationId xmlns:a16="http://schemas.microsoft.com/office/drawing/2014/main" id="{E53C904F-49F0-40D2-BA6B-52C51B9308F2}"/>
              </a:ext>
            </a:extLst>
          </p:cNvPr>
          <p:cNvSpPr txBox="1">
            <a:spLocks/>
          </p:cNvSpPr>
          <p:nvPr/>
        </p:nvSpPr>
        <p:spPr>
          <a:xfrm>
            <a:off x="567872" y="2667000"/>
            <a:ext cx="8001000" cy="2346157"/>
          </a:xfrm>
          <a:prstGeom prst="rect">
            <a:avLst/>
          </a:prstGeom>
        </p:spPr>
        <p:txBody>
          <a:bodyPr>
            <a:normAutofit fontScale="92500"/>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Font typeface="Arial" panose="020B0604020202020204" pitchFamily="34" charset="0"/>
              <a:buNone/>
            </a:pPr>
            <a:r>
              <a:rPr kumimoji="1" lang="ja-JP" altLang="en-US" sz="5400" dirty="0">
                <a:latin typeface="UD デジタル 教科書体 NP-B" panose="02020700000000000000" pitchFamily="18" charset="-128"/>
                <a:ea typeface="UD デジタル 教科書体 NP-B" panose="02020700000000000000" pitchFamily="18" charset="-128"/>
              </a:rPr>
              <a:t>１　不登校の現状と</a:t>
            </a:r>
            <a:endParaRPr kumimoji="1" lang="en-US" altLang="ja-JP" sz="5400" dirty="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kumimoji="1" lang="ja-JP" altLang="en-US" sz="5400" dirty="0">
                <a:latin typeface="UD デジタル 教科書体 NP-B" panose="02020700000000000000" pitchFamily="18" charset="-128"/>
                <a:ea typeface="UD デジタル 教科書体 NP-B" panose="02020700000000000000" pitchFamily="18" charset="-128"/>
              </a:rPr>
              <a:t>　　</a:t>
            </a:r>
            <a:r>
              <a:rPr kumimoji="1" lang="en-US" altLang="ja-JP" sz="5400" dirty="0">
                <a:latin typeface="UD デジタル 教科書体 NP-B" panose="02020700000000000000" pitchFamily="18" charset="-128"/>
                <a:ea typeface="UD デジタル 教科書体 NP-B" panose="02020700000000000000" pitchFamily="18" charset="-128"/>
              </a:rPr>
              <a:t>SSR</a:t>
            </a:r>
            <a:r>
              <a:rPr kumimoji="1" lang="ja-JP" altLang="en-US" sz="5400" dirty="0">
                <a:latin typeface="UD デジタル 教科書体 NP-B" panose="02020700000000000000" pitchFamily="18" charset="-128"/>
                <a:ea typeface="UD デジタル 教科書体 NP-B" panose="02020700000000000000" pitchFamily="18" charset="-128"/>
              </a:rPr>
              <a:t>の基本的な考え方</a:t>
            </a:r>
            <a:endParaRPr kumimoji="1" lang="en-US" altLang="ja-JP" sz="5400" dirty="0">
              <a:latin typeface="UD デジタル 教科書体 NP-B" panose="02020700000000000000" pitchFamily="18" charset="-128"/>
              <a:ea typeface="UD デジタル 教科書体 NP-B" panose="02020700000000000000" pitchFamily="18" charset="-128"/>
            </a:endParaRPr>
          </a:p>
        </p:txBody>
      </p:sp>
      <p:graphicFrame>
        <p:nvGraphicFramePr>
          <p:cNvPr id="4" name="コンテンツ プレースホルダー 3">
            <a:extLst>
              <a:ext uri="{FF2B5EF4-FFF2-40B4-BE49-F238E27FC236}">
                <a16:creationId xmlns:a16="http://schemas.microsoft.com/office/drawing/2014/main" id="{C244826B-D439-4D6B-A6BB-7C0201C07EBC}"/>
              </a:ext>
            </a:extLst>
          </p:cNvPr>
          <p:cNvGraphicFramePr/>
          <p:nvPr>
            <p:extLst>
              <p:ext uri="{D42A27DB-BD31-4B8C-83A1-F6EECF244321}">
                <p14:modId xmlns:p14="http://schemas.microsoft.com/office/powerpoint/2010/main" val="2043523986"/>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035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57200" y="685800"/>
            <a:ext cx="8499928" cy="984885"/>
          </a:xfrm>
          <a:prstGeom prst="rect">
            <a:avLst/>
          </a:prstGeom>
          <a:solidFill>
            <a:schemeClr val="bg1"/>
          </a:solidFill>
        </p:spPr>
        <p:txBody>
          <a:bodyPr wrap="square" lIns="0" tIns="0" rIns="0" bIns="0" rtlCol="0" anchor="t">
            <a:spAutoFit/>
          </a:bodyPr>
          <a:lstStyle/>
          <a:p>
            <a:pPr algn="just"/>
            <a:r>
              <a:rPr lang="ja-JP" altLang="en-US" sz="3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令和５年度の全国の</a:t>
            </a:r>
            <a:r>
              <a:rPr kumimoji="1" lang="ja-JP" altLang="en-US" sz="3200" b="1" dirty="0">
                <a:latin typeface="UD デジタル 教科書体 NK-R" panose="02020400000000000000" pitchFamily="18" charset="-128"/>
                <a:ea typeface="UD デジタル 教科書体 NK-R" panose="02020400000000000000" pitchFamily="18" charset="-128"/>
                <a:sym typeface="+mn-ea"/>
              </a:rPr>
              <a:t>小中学校（国・公・私立）の</a:t>
            </a:r>
            <a:r>
              <a:rPr lang="ja-JP" altLang="en-US" sz="3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不登校児童生徒の総数は何人か知っていますか。</a:t>
            </a:r>
          </a:p>
        </p:txBody>
      </p:sp>
      <p:sp>
        <p:nvSpPr>
          <p:cNvPr id="7" name="正方形/長方形 6"/>
          <p:cNvSpPr/>
          <p:nvPr/>
        </p:nvSpPr>
        <p:spPr>
          <a:xfrm>
            <a:off x="1676400" y="3276600"/>
            <a:ext cx="5562600" cy="1200329"/>
          </a:xfrm>
          <a:prstGeom prst="rect">
            <a:avLst/>
          </a:prstGeom>
        </p:spPr>
        <p:txBody>
          <a:bodyPr wrap="square">
            <a:spAutoFit/>
          </a:bodyPr>
          <a:lstStyle/>
          <a:p>
            <a:r>
              <a:rPr lang="en-US" altLang="ja-JP" sz="7200" dirty="0">
                <a:latin typeface="UD デジタル 教科書体 NK-R" panose="02020400000000000000" pitchFamily="18" charset="-128"/>
                <a:ea typeface="UD デジタル 教科書体 NK-R" panose="02020400000000000000" pitchFamily="18" charset="-128"/>
              </a:rPr>
              <a:t>346,482</a:t>
            </a:r>
            <a:r>
              <a:rPr lang="ja-JP" altLang="en-US" sz="7200" dirty="0">
                <a:latin typeface="UD デジタル 教科書体 NK-R" panose="02020400000000000000" pitchFamily="18" charset="-128"/>
                <a:ea typeface="UD デジタル 教科書体 NK-R" panose="02020400000000000000" pitchFamily="18" charset="-128"/>
              </a:rPr>
              <a:t>　人</a:t>
            </a:r>
            <a:endParaRPr lang="en-US" altLang="ja-JP" sz="72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a:off x="1676400" y="3048000"/>
            <a:ext cx="4343400" cy="14289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630" y="1954530"/>
            <a:ext cx="7039610" cy="4497070"/>
          </a:xfrm>
          <a:prstGeom prst="rect">
            <a:avLst/>
          </a:prstGeom>
        </p:spPr>
      </p:pic>
      <p:sp>
        <p:nvSpPr>
          <p:cNvPr id="4" name="正方形/長方形 3"/>
          <p:cNvSpPr/>
          <p:nvPr/>
        </p:nvSpPr>
        <p:spPr>
          <a:xfrm>
            <a:off x="6745605" y="2291715"/>
            <a:ext cx="2362200" cy="523220"/>
          </a:xfrm>
          <a:prstGeom prst="rect">
            <a:avLst/>
          </a:prstGeom>
        </p:spPr>
        <p:txBody>
          <a:bodyPr wrap="square">
            <a:spAutoFit/>
          </a:bodyPr>
          <a:lstStyle/>
          <a:p>
            <a:r>
              <a:rPr lang="en-US" altLang="ja-JP" sz="2800" b="1" dirty="0">
                <a:solidFill>
                  <a:srgbClr val="000000"/>
                </a:solidFill>
                <a:latin typeface="UD デジタル 教科書体 NK-R" panose="02020400000000000000" pitchFamily="18" charset="-128"/>
                <a:ea typeface="UD デジタル 教科書体 NK-R" panose="02020400000000000000" pitchFamily="18" charset="-128"/>
              </a:rPr>
              <a:t>346,482</a:t>
            </a:r>
            <a:r>
              <a:rPr lang="ja-JP" altLang="en-US" sz="2800" b="1" dirty="0">
                <a:solidFill>
                  <a:srgbClr val="000000"/>
                </a:solidFill>
                <a:latin typeface="UD デジタル 教科書体 NK-R" panose="02020400000000000000" pitchFamily="18" charset="-128"/>
                <a:ea typeface="UD デジタル 教科書体 NK-R" panose="02020400000000000000" pitchFamily="18" charset="-128"/>
              </a:rPr>
              <a:t>人</a:t>
            </a:r>
            <a:r>
              <a:rPr lang="ja-JP" altLang="en-US" sz="2800" b="1" dirty="0">
                <a:latin typeface="UD デジタル 教科書体 NK-R" panose="02020400000000000000" pitchFamily="18" charset="-128"/>
                <a:ea typeface="UD デジタル 教科書体 NK-R" panose="02020400000000000000" pitchFamily="18" charset="-128"/>
              </a:rPr>
              <a:t> </a:t>
            </a:r>
          </a:p>
        </p:txBody>
      </p:sp>
      <p:sp>
        <p:nvSpPr>
          <p:cNvPr id="11" name="矢印: 下 10"/>
          <p:cNvSpPr/>
          <p:nvPr/>
        </p:nvSpPr>
        <p:spPr>
          <a:xfrm rot="1390256">
            <a:off x="7438831" y="2846877"/>
            <a:ext cx="242500" cy="398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392555" y="3350260"/>
            <a:ext cx="6629400" cy="2057400"/>
          </a:xfrm>
          <a:prstGeom prst="roundRect">
            <a:avLst/>
          </a:prstGeom>
          <a:solidFill>
            <a:schemeClr val="accent1">
              <a:alpha val="7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令和２年からは毎年約５万人のペースで</a:t>
            </a:r>
          </a:p>
          <a:p>
            <a:pPr algn="l"/>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　増加しています。</a:t>
            </a:r>
          </a:p>
        </p:txBody>
      </p:sp>
      <p:sp>
        <p:nvSpPr>
          <p:cNvPr id="9" name="TextBox 4"/>
          <p:cNvSpPr txBox="1"/>
          <p:nvPr/>
        </p:nvSpPr>
        <p:spPr>
          <a:xfrm>
            <a:off x="1237945" y="6451600"/>
            <a:ext cx="6517093" cy="207686"/>
          </a:xfrm>
          <a:prstGeom prst="rect">
            <a:avLst/>
          </a:prstGeom>
        </p:spPr>
        <p:txBody>
          <a:bodyPr wrap="square" lIns="0" tIns="0" rIns="0" bIns="0" rtlCol="0" anchor="t">
            <a:spAutoFit/>
          </a:bodyPr>
          <a:lstStyle/>
          <a:p>
            <a:pPr algn="ctr">
              <a:lnSpc>
                <a:spcPts val="1680"/>
              </a:lnSpc>
              <a:spcBef>
                <a:spcPct val="0"/>
              </a:spcBef>
            </a:pPr>
            <a:r>
              <a:rPr lang="en-US" sz="1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「令和5年度 </a:t>
            </a:r>
            <a:r>
              <a:rPr lang="en-US" sz="1200"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児童生徒の問題行動・不登校等生徒指導上の諸課題に関する調査結果の概要」より</a:t>
            </a:r>
            <a:endParaRPr lang="en-US" sz="1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nvGrpSpPr>
          <p:cNvPr id="16" name="グループ化 15"/>
          <p:cNvGrpSpPr/>
          <p:nvPr/>
        </p:nvGrpSpPr>
        <p:grpSpPr>
          <a:xfrm>
            <a:off x="8132445" y="1648460"/>
            <a:ext cx="975360" cy="654685"/>
            <a:chOff x="12864" y="8134"/>
            <a:chExt cx="1536" cy="1031"/>
          </a:xfrm>
        </p:grpSpPr>
        <p:pic>
          <p:nvPicPr>
            <p:cNvPr id="14" name="図形 13"/>
            <p:cNvPicPr>
              <a:picLocks noChangeAspect="1"/>
            </p:cNvPicPr>
            <p:nvPr/>
          </p:nvPicPr>
          <p:blipFill>
            <a:blip r:embed="rId4"/>
            <a:stretch>
              <a:fillRect/>
            </a:stretch>
          </p:blipFill>
          <p:spPr>
            <a:xfrm>
              <a:off x="12864" y="8134"/>
              <a:ext cx="1536" cy="1031"/>
            </a:xfrm>
            <a:prstGeom prst="rect">
              <a:avLst/>
            </a:prstGeom>
          </p:spPr>
        </p:pic>
        <p:sp>
          <p:nvSpPr>
            <p:cNvPr id="15" name="テキストボックス 14"/>
            <p:cNvSpPr txBox="1"/>
            <p:nvPr/>
          </p:nvSpPr>
          <p:spPr>
            <a:xfrm>
              <a:off x="12919" y="8433"/>
              <a:ext cx="1481"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P.1</a:t>
              </a:r>
            </a:p>
          </p:txBody>
        </p:sp>
      </p:grpSp>
      <p:graphicFrame>
        <p:nvGraphicFramePr>
          <p:cNvPr id="17" name="コンテンツ プレースホルダー 3">
            <a:extLst>
              <a:ext uri="{FF2B5EF4-FFF2-40B4-BE49-F238E27FC236}">
                <a16:creationId xmlns:a16="http://schemas.microsoft.com/office/drawing/2014/main" id="{96F374BB-7809-4DA0-A3A2-42C65AD98BD6}"/>
              </a:ext>
            </a:extLst>
          </p:cNvPr>
          <p:cNvGraphicFramePr/>
          <p:nvPr>
            <p:extLst>
              <p:ext uri="{D42A27DB-BD31-4B8C-83A1-F6EECF244321}">
                <p14:modId xmlns:p14="http://schemas.microsoft.com/office/powerpoint/2010/main" val="398908064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bldLvl="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57200" y="685800"/>
            <a:ext cx="8458200" cy="984885"/>
          </a:xfrm>
          <a:prstGeom prst="rect">
            <a:avLst/>
          </a:prstGeom>
          <a:solidFill>
            <a:schemeClr val="bg1"/>
          </a:solidFill>
        </p:spPr>
        <p:txBody>
          <a:bodyPr wrap="square" lIns="0" tIns="0" rIns="0" bIns="0" rtlCol="0" anchor="t">
            <a:spAutoFit/>
          </a:bodyPr>
          <a:lstStyle/>
          <a:p>
            <a:pPr algn="just"/>
            <a:r>
              <a:rPr lang="ja-JP" altLang="en-US" sz="3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令和５年度の滋賀県の不登校児童生徒の総数は</a:t>
            </a:r>
            <a:endParaRPr lang="en-US" altLang="ja-JP" sz="3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a:p>
            <a:pPr algn="just"/>
            <a:r>
              <a:rPr lang="ja-JP" altLang="en-US" sz="3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何人か知っていますか。</a:t>
            </a:r>
          </a:p>
        </p:txBody>
      </p:sp>
      <p:sp>
        <p:nvSpPr>
          <p:cNvPr id="8" name="正方形/長方形 7"/>
          <p:cNvSpPr/>
          <p:nvPr/>
        </p:nvSpPr>
        <p:spPr>
          <a:xfrm>
            <a:off x="2552700" y="3300612"/>
            <a:ext cx="5562600" cy="1200329"/>
          </a:xfrm>
          <a:prstGeom prst="rect">
            <a:avLst/>
          </a:prstGeom>
        </p:spPr>
        <p:txBody>
          <a:bodyPr wrap="square">
            <a:spAutoFit/>
          </a:bodyPr>
          <a:lstStyle/>
          <a:p>
            <a:r>
              <a:rPr lang="en-US" altLang="ja-JP" sz="7200" dirty="0">
                <a:latin typeface="UD デジタル 教科書体 NK-R" panose="02020400000000000000" pitchFamily="18" charset="-128"/>
                <a:ea typeface="UD デジタル 教科書体 NK-R" panose="02020400000000000000" pitchFamily="18" charset="-128"/>
              </a:rPr>
              <a:t>3,991</a:t>
            </a:r>
            <a:r>
              <a:rPr lang="ja-JP" altLang="en-US" sz="7200" dirty="0">
                <a:latin typeface="UD デジタル 教科書体 NK-R" panose="02020400000000000000" pitchFamily="18" charset="-128"/>
                <a:ea typeface="UD デジタル 教科書体 NK-R" panose="02020400000000000000" pitchFamily="18" charset="-128"/>
              </a:rPr>
              <a:t>　人</a:t>
            </a:r>
            <a:endParaRPr lang="en-US" altLang="ja-JP" sz="7200"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2057400" y="3186311"/>
            <a:ext cx="3581400" cy="14289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55" y="1779905"/>
            <a:ext cx="7090410" cy="4534535"/>
          </a:xfrm>
          <a:prstGeom prst="rect">
            <a:avLst/>
          </a:prstGeom>
        </p:spPr>
      </p:pic>
      <p:sp>
        <p:nvSpPr>
          <p:cNvPr id="14" name="矢印: 下 13"/>
          <p:cNvSpPr/>
          <p:nvPr/>
        </p:nvSpPr>
        <p:spPr>
          <a:xfrm rot="1390256">
            <a:off x="7317105" y="2601595"/>
            <a:ext cx="264795" cy="398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820168" y="2153871"/>
            <a:ext cx="1790432" cy="523220"/>
          </a:xfrm>
          <a:prstGeom prst="rect">
            <a:avLst/>
          </a:prstGeom>
        </p:spPr>
        <p:txBody>
          <a:bodyPr wrap="square">
            <a:spAutoFit/>
          </a:bodyPr>
          <a:lstStyle/>
          <a:p>
            <a:r>
              <a:rPr lang="en-US" altLang="ja-JP" sz="2800" b="1" dirty="0">
                <a:solidFill>
                  <a:srgbClr val="000000"/>
                </a:solidFill>
                <a:latin typeface="UD デジタル 教科書体 NK-R" panose="02020400000000000000" pitchFamily="18" charset="-128"/>
                <a:ea typeface="UD デジタル 教科書体 NK-R" panose="02020400000000000000" pitchFamily="18" charset="-128"/>
              </a:rPr>
              <a:t>3,991</a:t>
            </a:r>
            <a:r>
              <a:rPr lang="ja-JP" altLang="en-US" sz="2800" b="1" dirty="0">
                <a:solidFill>
                  <a:srgbClr val="000000"/>
                </a:solidFill>
                <a:latin typeface="UD デジタル 教科書体 NK-R" panose="02020400000000000000" pitchFamily="18" charset="-128"/>
                <a:ea typeface="UD デジタル 教科書体 NK-R" panose="02020400000000000000" pitchFamily="18" charset="-128"/>
              </a:rPr>
              <a:t>人</a:t>
            </a:r>
            <a:r>
              <a:rPr lang="ja-JP" altLang="en-US" sz="2800" b="1" dirty="0">
                <a:latin typeface="UD デジタル 教科書体 NK-R" panose="02020400000000000000" pitchFamily="18" charset="-128"/>
                <a:ea typeface="UD デジタル 教科書体 NK-R" panose="02020400000000000000" pitchFamily="18" charset="-128"/>
              </a:rPr>
              <a:t> </a:t>
            </a:r>
          </a:p>
        </p:txBody>
      </p:sp>
      <p:sp>
        <p:nvSpPr>
          <p:cNvPr id="3" name="TextBox 4"/>
          <p:cNvSpPr txBox="1"/>
          <p:nvPr/>
        </p:nvSpPr>
        <p:spPr>
          <a:xfrm>
            <a:off x="1108405" y="6451600"/>
            <a:ext cx="6517093" cy="207686"/>
          </a:xfrm>
          <a:prstGeom prst="rect">
            <a:avLst/>
          </a:prstGeom>
        </p:spPr>
        <p:txBody>
          <a:bodyPr wrap="square" lIns="0" tIns="0" rIns="0" bIns="0" rtlCol="0" anchor="t">
            <a:spAutoFit/>
          </a:bodyPr>
          <a:lstStyle/>
          <a:p>
            <a:pPr algn="ctr">
              <a:lnSpc>
                <a:spcPts val="1680"/>
              </a:lnSpc>
              <a:spcBef>
                <a:spcPct val="0"/>
              </a:spcBef>
            </a:pPr>
            <a:r>
              <a:rPr lang="en-US" sz="1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「令和5年度 </a:t>
            </a:r>
            <a:r>
              <a:rPr lang="en-US" sz="1200"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児童生徒の問題行動・不登校等生徒指導上の諸課題に関する調査結果の概要」より</a:t>
            </a:r>
            <a:endParaRPr lang="en-US" sz="1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sp>
        <p:nvSpPr>
          <p:cNvPr id="5" name="角丸四角形 4"/>
          <p:cNvSpPr/>
          <p:nvPr/>
        </p:nvSpPr>
        <p:spPr>
          <a:xfrm>
            <a:off x="1295400" y="3276600"/>
            <a:ext cx="6629400" cy="2057400"/>
          </a:xfrm>
          <a:prstGeom prst="roundRect">
            <a:avLst/>
          </a:prstGeom>
          <a:solidFill>
            <a:srgbClr val="92D050">
              <a:alpha val="7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令和２年からは毎年約５００人のペースで</a:t>
            </a:r>
          </a:p>
          <a:p>
            <a:pPr algn="l"/>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　増加しています。</a:t>
            </a:r>
          </a:p>
        </p:txBody>
      </p:sp>
      <p:grpSp>
        <p:nvGrpSpPr>
          <p:cNvPr id="16" name="グループ化 15"/>
          <p:cNvGrpSpPr/>
          <p:nvPr/>
        </p:nvGrpSpPr>
        <p:grpSpPr>
          <a:xfrm>
            <a:off x="8115300" y="1193800"/>
            <a:ext cx="988060" cy="654685"/>
            <a:chOff x="12864" y="8134"/>
            <a:chExt cx="1556" cy="1031"/>
          </a:xfrm>
        </p:grpSpPr>
        <p:pic>
          <p:nvPicPr>
            <p:cNvPr id="11" name="図形 10"/>
            <p:cNvPicPr>
              <a:picLocks noChangeAspect="1"/>
            </p:cNvPicPr>
            <p:nvPr/>
          </p:nvPicPr>
          <p:blipFill>
            <a:blip r:embed="rId4"/>
            <a:stretch>
              <a:fillRect/>
            </a:stretch>
          </p:blipFill>
          <p:spPr>
            <a:xfrm>
              <a:off x="12864" y="8134"/>
              <a:ext cx="1536" cy="1031"/>
            </a:xfrm>
            <a:prstGeom prst="rect">
              <a:avLst/>
            </a:prstGeom>
          </p:spPr>
        </p:pic>
        <p:sp>
          <p:nvSpPr>
            <p:cNvPr id="15" name="テキストボックス 14"/>
            <p:cNvSpPr txBox="1"/>
            <p:nvPr/>
          </p:nvSpPr>
          <p:spPr>
            <a:xfrm>
              <a:off x="12884" y="8452"/>
              <a:ext cx="1536"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P.1</a:t>
              </a:r>
            </a:p>
          </p:txBody>
        </p:sp>
      </p:grpSp>
      <p:graphicFrame>
        <p:nvGraphicFramePr>
          <p:cNvPr id="17" name="コンテンツ プレースホルダー 3">
            <a:extLst>
              <a:ext uri="{FF2B5EF4-FFF2-40B4-BE49-F238E27FC236}">
                <a16:creationId xmlns:a16="http://schemas.microsoft.com/office/drawing/2014/main" id="{9E706330-7899-4A13-894B-7CD4BFD83043}"/>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bldLvl="0" animBg="1"/>
      <p:bldP spid="1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93370" y="746760"/>
            <a:ext cx="8539480" cy="2400935"/>
            <a:chOff x="252" y="1184"/>
            <a:chExt cx="12792" cy="4292"/>
          </a:xfrm>
        </p:grpSpPr>
        <p:sp>
          <p:nvSpPr>
            <p:cNvPr id="3" name="角丸四角形 2"/>
            <p:cNvSpPr/>
            <p:nvPr/>
          </p:nvSpPr>
          <p:spPr>
            <a:xfrm>
              <a:off x="484" y="1184"/>
              <a:ext cx="2553" cy="732"/>
            </a:xfrm>
            <a:prstGeom prst="roundRect">
              <a:avLst/>
            </a:prstGeom>
            <a:ln>
              <a:solidFill>
                <a:srgbClr val="FB9E13">
                  <a:alpha val="71000"/>
                </a:srgb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UD デジタル 教科書体 NK-R" panose="02020400000000000000" pitchFamily="18" charset="-128"/>
                  <a:ea typeface="UD デジタル 教科書体 NK-R" panose="02020400000000000000" pitchFamily="18" charset="-128"/>
                </a:rPr>
                <a:t>文部科学省</a:t>
              </a:r>
            </a:p>
          </p:txBody>
        </p:sp>
        <p:sp>
          <p:nvSpPr>
            <p:cNvPr id="7" name="角丸四角形 6"/>
            <p:cNvSpPr/>
            <p:nvPr/>
          </p:nvSpPr>
          <p:spPr>
            <a:xfrm>
              <a:off x="252" y="1916"/>
              <a:ext cx="12792" cy="3560"/>
            </a:xfrm>
            <a:prstGeom prst="roundRect">
              <a:avLst/>
            </a:prstGeom>
            <a:solidFill>
              <a:srgbClr val="FFFFAB"/>
            </a:solidFill>
            <a:ln>
              <a:solidFill>
                <a:srgbClr val="FB9E13">
                  <a:alpha val="71000"/>
                </a:srgb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ja-JP" altLang="en-US" sz="2000" dirty="0">
                  <a:latin typeface="UD デジタル 教科書体 NK-R" panose="02020400000000000000" pitchFamily="18" charset="-128"/>
                  <a:ea typeface="UD デジタル 教科書体 NK-R" panose="02020400000000000000" pitchFamily="18" charset="-128"/>
                </a:rPr>
                <a:t>「義務教育の段階における普通教育に相当する教育の機会の確保等に関する法律」（平成28年12月）</a:t>
              </a:r>
            </a:p>
            <a:p>
              <a:pPr algn="just"/>
              <a:r>
                <a:rPr lang="ja-JP" altLang="en-US" sz="2000" dirty="0">
                  <a:latin typeface="UD デジタル 教科書体 NK-R" panose="02020400000000000000" pitchFamily="18" charset="-128"/>
                  <a:ea typeface="UD デジタル 教科書体 NK-R" panose="02020400000000000000" pitchFamily="18" charset="-128"/>
                </a:rPr>
                <a:t>「教育機会の確保等に関する施策を総合的に推進するための基本的な指針」 （平成29年３月） </a:t>
              </a:r>
            </a:p>
            <a:p>
              <a:pPr algn="just"/>
              <a:r>
                <a:rPr lang="ja-JP" altLang="en-US" sz="2000" dirty="0">
                  <a:latin typeface="UD デジタル 教科書体 NK-R" panose="02020400000000000000" pitchFamily="18" charset="-128"/>
                  <a:ea typeface="UD デジタル 教科書体 NK-R" panose="02020400000000000000" pitchFamily="18" charset="-128"/>
                </a:rPr>
                <a:t>「誰一人取り残されない学びの保障に向けた不登校対策」（COCOLOプラン）（令和5年3月31日）</a:t>
              </a:r>
            </a:p>
          </p:txBody>
        </p:sp>
      </p:grpSp>
      <p:sp>
        <p:nvSpPr>
          <p:cNvPr id="13" name="下矢印 12"/>
          <p:cNvSpPr/>
          <p:nvPr/>
        </p:nvSpPr>
        <p:spPr>
          <a:xfrm rot="3954603">
            <a:off x="3446360" y="1980576"/>
            <a:ext cx="528320" cy="2834128"/>
          </a:xfrm>
          <a:prstGeom prst="downArrow">
            <a:avLst>
              <a:gd name="adj1" fmla="val 36038"/>
              <a:gd name="adj2" fmla="val 88376"/>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 name="グループ化 13"/>
          <p:cNvGrpSpPr/>
          <p:nvPr/>
        </p:nvGrpSpPr>
        <p:grpSpPr>
          <a:xfrm>
            <a:off x="302260" y="3810770"/>
            <a:ext cx="8539480" cy="1305651"/>
            <a:chOff x="252" y="909"/>
            <a:chExt cx="12792" cy="3235"/>
          </a:xfrm>
          <a:solidFill>
            <a:srgbClr val="F4C1AA"/>
          </a:solidFill>
        </p:grpSpPr>
        <p:sp>
          <p:nvSpPr>
            <p:cNvPr id="15" name="角丸四角形 14"/>
            <p:cNvSpPr/>
            <p:nvPr/>
          </p:nvSpPr>
          <p:spPr>
            <a:xfrm>
              <a:off x="484" y="909"/>
              <a:ext cx="2796" cy="1007"/>
            </a:xfrm>
            <a:prstGeom prst="roundRect">
              <a:avLst/>
            </a:prstGeom>
            <a:solidFill>
              <a:schemeClr val="bg1"/>
            </a:solidFill>
            <a:ln>
              <a:solidFill>
                <a:srgbClr val="FF0000">
                  <a:alpha val="71000"/>
                </a:srgb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b="1" dirty="0">
                  <a:latin typeface="UD デジタル 教科書体 NK-R" panose="02020400000000000000" pitchFamily="18" charset="-128"/>
                  <a:ea typeface="UD デジタル 教科書体 NK-R" panose="02020400000000000000" pitchFamily="18" charset="-128"/>
                </a:rPr>
                <a:t>COCOLO</a:t>
              </a:r>
              <a:r>
                <a:rPr lang="ja-JP" altLang="en-US" b="1" dirty="0">
                  <a:latin typeface="UD デジタル 教科書体 NK-R" panose="02020400000000000000" pitchFamily="18" charset="-128"/>
                  <a:ea typeface="UD デジタル 教科書体 NK-R" panose="02020400000000000000" pitchFamily="18" charset="-128"/>
                </a:rPr>
                <a:t>プラン</a:t>
              </a:r>
            </a:p>
          </p:txBody>
        </p:sp>
        <p:sp>
          <p:nvSpPr>
            <p:cNvPr id="16" name="角丸四角形 15"/>
            <p:cNvSpPr/>
            <p:nvPr/>
          </p:nvSpPr>
          <p:spPr>
            <a:xfrm>
              <a:off x="252" y="1916"/>
              <a:ext cx="12792" cy="2228"/>
            </a:xfrm>
            <a:prstGeom prst="roundRect">
              <a:avLst/>
            </a:prstGeom>
            <a:solidFill>
              <a:srgbClr val="FDCCCB"/>
            </a:solidFill>
            <a:ln>
              <a:solidFill>
                <a:srgbClr val="FF0000">
                  <a:alpha val="71000"/>
                </a:srgb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ja-JP" altLang="en-US" sz="2000" dirty="0">
                  <a:latin typeface="UD デジタル 教科書体 NP" panose="02020400000000000000" pitchFamily="18" charset="-128"/>
                  <a:ea typeface="UD デジタル 教科書体 NK-R" panose="02020400000000000000"/>
                </a:rPr>
                <a:t>「</a:t>
              </a:r>
              <a:r>
                <a:rPr kumimoji="1" lang="ja-JP" altLang="en-US" sz="2000" dirty="0">
                  <a:latin typeface="UD デジタル 教科書体 NP" panose="02020400000000000000" pitchFamily="18" charset="-128"/>
                  <a:ea typeface="UD デジタル 教科書体 NK-R" panose="02020400000000000000"/>
                  <a:sym typeface="+mn-ea"/>
                </a:rPr>
                <a:t>不登校の児童生徒全ての学びの場を確保し、学びたいと思った時に学べる環境を整える取組の一つ」として　　</a:t>
              </a:r>
              <a:r>
                <a:rPr kumimoji="1" lang="ja-JP" altLang="en-US" sz="2000" dirty="0">
                  <a:latin typeface="UD デジタル 教科書体 NP" panose="02020400000000000000" pitchFamily="18" charset="-128"/>
                  <a:ea typeface="UD デジタル 教科書体 NP" panose="02020400000000000000" pitchFamily="18" charset="-128"/>
                  <a:sym typeface="+mn-ea"/>
                </a:rPr>
                <a:t>　　</a:t>
              </a:r>
              <a:r>
                <a:rPr kumimoji="1" lang="ja-JP" altLang="en-US" sz="2000" dirty="0">
                  <a:sym typeface="+mn-ea"/>
                </a:rPr>
                <a:t>　　　　　　　　　　</a:t>
              </a:r>
              <a:endParaRPr kumimoji="1" lang="ja-JP" altLang="en-US" sz="3200" b="1" dirty="0">
                <a:sym typeface="+mn-ea"/>
              </a:endParaRPr>
            </a:p>
          </p:txBody>
        </p:sp>
      </p:grpSp>
      <p:sp>
        <p:nvSpPr>
          <p:cNvPr id="17" name="四角形 16"/>
          <p:cNvSpPr/>
          <p:nvPr/>
        </p:nvSpPr>
        <p:spPr>
          <a:xfrm>
            <a:off x="293370" y="5257800"/>
            <a:ext cx="8539480" cy="1446550"/>
          </a:xfrm>
          <a:prstGeom prst="rect">
            <a:avLst/>
          </a:prstGeom>
          <a:solidFill>
            <a:schemeClr val="lt1"/>
          </a:solidFill>
          <a:ln>
            <a:noFill/>
          </a:ln>
        </p:spPr>
        <p:txBody>
          <a:bodyPr wrap="square" rtlCol="0" anchor="t">
            <a:spAutoFit/>
          </a:bodyPr>
          <a:lstStyle/>
          <a:p>
            <a:pPr algn="ctr"/>
            <a:r>
              <a:rPr kumimoji="1" lang="ja-JP" altLang="en-US" sz="4800" dirty="0">
                <a:ln w="0">
                  <a:solidFill>
                    <a:srgbClr val="FF0000"/>
                  </a:solidFill>
                </a:ln>
                <a:solidFill>
                  <a:srgbClr val="FF0000"/>
                </a:solidFill>
                <a:effectLst>
                  <a:outerShdw blurRad="38100" dist="25400" dir="5400000" algn="ctr" rotWithShape="0">
                    <a:srgbClr val="6E747A">
                      <a:alpha val="43000"/>
                    </a:srgbClr>
                  </a:outerShdw>
                </a:effectLst>
                <a:sym typeface="+mn-ea"/>
              </a:rPr>
              <a:t>校内教育支援センター（</a:t>
            </a:r>
            <a:r>
              <a:rPr kumimoji="1" lang="en-US" altLang="ja-JP" sz="4800" dirty="0">
                <a:ln w="0">
                  <a:solidFill>
                    <a:srgbClr val="FF0000"/>
                  </a:solidFill>
                </a:ln>
                <a:solidFill>
                  <a:srgbClr val="FF0000"/>
                </a:solidFill>
                <a:effectLst>
                  <a:outerShdw blurRad="38100" dist="25400" dir="5400000" algn="ctr" rotWithShape="0">
                    <a:srgbClr val="6E747A">
                      <a:alpha val="43000"/>
                    </a:srgbClr>
                  </a:outerShdw>
                </a:effectLst>
                <a:sym typeface="+mn-ea"/>
              </a:rPr>
              <a:t>SSR</a:t>
            </a:r>
            <a:r>
              <a:rPr kumimoji="1" lang="ja-JP" altLang="en-US" sz="4800" dirty="0">
                <a:ln w="0">
                  <a:solidFill>
                    <a:srgbClr val="FF0000"/>
                  </a:solidFill>
                </a:ln>
                <a:solidFill>
                  <a:srgbClr val="FF0000"/>
                </a:solidFill>
                <a:effectLst>
                  <a:outerShdw blurRad="38100" dist="25400" dir="5400000" algn="ctr" rotWithShape="0">
                    <a:srgbClr val="6E747A">
                      <a:alpha val="43000"/>
                    </a:srgbClr>
                  </a:outerShdw>
                </a:effectLst>
                <a:sym typeface="+mn-ea"/>
              </a:rPr>
              <a:t>等）</a:t>
            </a:r>
            <a:endParaRPr kumimoji="1" lang="en-US" altLang="ja-JP" sz="4800" dirty="0">
              <a:ln w="0">
                <a:solidFill>
                  <a:srgbClr val="FF0000"/>
                </a:solidFill>
              </a:ln>
              <a:solidFill>
                <a:srgbClr val="FF0000"/>
              </a:solidFill>
              <a:effectLst>
                <a:outerShdw blurRad="38100" dist="25400" dir="5400000" algn="ctr" rotWithShape="0">
                  <a:srgbClr val="6E747A">
                    <a:alpha val="43000"/>
                  </a:srgbClr>
                </a:outerShdw>
              </a:effectLst>
              <a:sym typeface="+mn-ea"/>
            </a:endParaRPr>
          </a:p>
          <a:p>
            <a:pPr algn="r"/>
            <a:r>
              <a:rPr kumimoji="1" lang="ja-JP" altLang="en-US" sz="4000" dirty="0">
                <a:ln w="0">
                  <a:solidFill>
                    <a:srgbClr val="FF0000"/>
                  </a:solidFill>
                </a:ln>
                <a:solidFill>
                  <a:srgbClr val="FF0000"/>
                </a:solidFill>
                <a:effectLst>
                  <a:outerShdw blurRad="38100" dist="25400" dir="5400000" algn="ctr" rotWithShape="0">
                    <a:srgbClr val="6E747A">
                      <a:alpha val="43000"/>
                    </a:srgbClr>
                  </a:outerShdw>
                </a:effectLst>
                <a:sym typeface="+mn-ea"/>
              </a:rPr>
              <a:t>の設置を促進</a:t>
            </a:r>
          </a:p>
        </p:txBody>
      </p:sp>
      <p:grpSp>
        <p:nvGrpSpPr>
          <p:cNvPr id="18" name="グループ化 17"/>
          <p:cNvGrpSpPr/>
          <p:nvPr/>
        </p:nvGrpSpPr>
        <p:grpSpPr>
          <a:xfrm>
            <a:off x="8087360" y="431800"/>
            <a:ext cx="1035685" cy="654685"/>
            <a:chOff x="12864" y="8134"/>
            <a:chExt cx="1631" cy="1031"/>
          </a:xfrm>
        </p:grpSpPr>
        <p:pic>
          <p:nvPicPr>
            <p:cNvPr id="19" name="図形 18"/>
            <p:cNvPicPr>
              <a:picLocks noChangeAspect="1"/>
            </p:cNvPicPr>
            <p:nvPr/>
          </p:nvPicPr>
          <p:blipFill>
            <a:blip r:embed="rId3"/>
            <a:stretch>
              <a:fillRect/>
            </a:stretch>
          </p:blipFill>
          <p:spPr>
            <a:xfrm>
              <a:off x="12864" y="8134"/>
              <a:ext cx="1536" cy="1031"/>
            </a:xfrm>
            <a:prstGeom prst="rect">
              <a:avLst/>
            </a:prstGeom>
          </p:spPr>
        </p:pic>
        <p:sp>
          <p:nvSpPr>
            <p:cNvPr id="20" name="テキストボックス 19"/>
            <p:cNvSpPr txBox="1"/>
            <p:nvPr/>
          </p:nvSpPr>
          <p:spPr>
            <a:xfrm>
              <a:off x="12959" y="8405"/>
              <a:ext cx="1536"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P.1</a:t>
              </a:r>
            </a:p>
          </p:txBody>
        </p:sp>
      </p:grpSp>
      <p:graphicFrame>
        <p:nvGraphicFramePr>
          <p:cNvPr id="22" name="コンテンツ プレースホルダー 3">
            <a:extLst>
              <a:ext uri="{FF2B5EF4-FFF2-40B4-BE49-F238E27FC236}">
                <a16:creationId xmlns:a16="http://schemas.microsoft.com/office/drawing/2014/main" id="{DADDECA3-C8CE-4378-BBCC-D22088A3F5F6}"/>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par>
                                <p:cTn id="13" presetID="18" presetClass="entr" presetSubtype="1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8087360" y="431800"/>
            <a:ext cx="1035685" cy="654685"/>
            <a:chOff x="12864" y="8134"/>
            <a:chExt cx="1631" cy="1031"/>
          </a:xfrm>
        </p:grpSpPr>
        <p:pic>
          <p:nvPicPr>
            <p:cNvPr id="19" name="図形 18"/>
            <p:cNvPicPr>
              <a:picLocks noChangeAspect="1"/>
            </p:cNvPicPr>
            <p:nvPr/>
          </p:nvPicPr>
          <p:blipFill>
            <a:blip r:embed="rId3"/>
            <a:stretch>
              <a:fillRect/>
            </a:stretch>
          </p:blipFill>
          <p:spPr>
            <a:xfrm>
              <a:off x="12864" y="8134"/>
              <a:ext cx="1536" cy="1031"/>
            </a:xfrm>
            <a:prstGeom prst="rect">
              <a:avLst/>
            </a:prstGeom>
          </p:spPr>
        </p:pic>
        <p:sp>
          <p:nvSpPr>
            <p:cNvPr id="20" name="テキストボックス 19"/>
            <p:cNvSpPr txBox="1"/>
            <p:nvPr/>
          </p:nvSpPr>
          <p:spPr>
            <a:xfrm>
              <a:off x="12959" y="8405"/>
              <a:ext cx="1536"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P.2</a:t>
              </a:r>
            </a:p>
          </p:txBody>
        </p:sp>
      </p:grpSp>
      <p:sp>
        <p:nvSpPr>
          <p:cNvPr id="22" name="角丸四角形 2">
            <a:extLst>
              <a:ext uri="{FF2B5EF4-FFF2-40B4-BE49-F238E27FC236}">
                <a16:creationId xmlns:a16="http://schemas.microsoft.com/office/drawing/2014/main" id="{0B2ADAB8-FF3A-489F-865B-11B8F926AE25}"/>
              </a:ext>
            </a:extLst>
          </p:cNvPr>
          <p:cNvSpPr/>
          <p:nvPr/>
        </p:nvSpPr>
        <p:spPr>
          <a:xfrm>
            <a:off x="569804" y="2970272"/>
            <a:ext cx="3227328" cy="365123"/>
          </a:xfrm>
          <a:prstGeom prst="roundRect">
            <a:avLst/>
          </a:prstGeom>
          <a:ln>
            <a:solidFill>
              <a:srgbClr val="FB9E13">
                <a:alpha val="71000"/>
              </a:srgb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latin typeface="UD デジタル 教科書体 NK-R" panose="02020400000000000000" pitchFamily="18" charset="-128"/>
                <a:ea typeface="UD デジタル 教科書体 NK-R" panose="02020400000000000000" pitchFamily="18" charset="-128"/>
              </a:rPr>
              <a:t>滋賀県・滋賀県教育委員会</a:t>
            </a:r>
          </a:p>
        </p:txBody>
      </p:sp>
      <p:sp>
        <p:nvSpPr>
          <p:cNvPr id="23" name="角丸四角形 6">
            <a:extLst>
              <a:ext uri="{FF2B5EF4-FFF2-40B4-BE49-F238E27FC236}">
                <a16:creationId xmlns:a16="http://schemas.microsoft.com/office/drawing/2014/main" id="{FEF3AD8C-D22F-4FA9-9E5F-790FB4FF5176}"/>
              </a:ext>
            </a:extLst>
          </p:cNvPr>
          <p:cNvSpPr/>
          <p:nvPr/>
        </p:nvSpPr>
        <p:spPr>
          <a:xfrm>
            <a:off x="374401" y="3326636"/>
            <a:ext cx="7773284" cy="3150364"/>
          </a:xfrm>
          <a:prstGeom prst="roundRect">
            <a:avLst>
              <a:gd name="adj" fmla="val 10780"/>
            </a:avLst>
          </a:prstGeom>
          <a:solidFill>
            <a:srgbClr val="FFFFAB"/>
          </a:solidFill>
          <a:ln>
            <a:solidFill>
              <a:srgbClr val="FB9E13">
                <a:alpha val="71000"/>
              </a:srgb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r>
              <a:rPr lang="ja-JP" altLang="en-US" sz="2000" dirty="0">
                <a:latin typeface="UD デジタル 教科書体 NK-R" panose="02020400000000000000" pitchFamily="18" charset="-128"/>
                <a:ea typeface="UD デジタル 教科書体 NK-R" panose="02020400000000000000" pitchFamily="18" charset="-128"/>
              </a:rPr>
              <a:t>①「しがの学びと居場所の保障プラン～安心して学び育つための、</a:t>
            </a:r>
            <a:endParaRPr lang="en-US" altLang="ja-JP" sz="2000" dirty="0">
              <a:latin typeface="UD デジタル 教科書体 NK-R" panose="02020400000000000000" pitchFamily="18" charset="-128"/>
              <a:ea typeface="UD デジタル 教科書体 NK-R" panose="02020400000000000000" pitchFamily="18" charset="-128"/>
            </a:endParaRPr>
          </a:p>
          <a:p>
            <a:pPr algn="just"/>
            <a:r>
              <a:rPr lang="ja-JP" altLang="en-US" sz="2000" dirty="0">
                <a:latin typeface="UD デジタル 教科書体 NK-R" panose="02020400000000000000" pitchFamily="18" charset="-128"/>
                <a:ea typeface="UD デジタル 教科書体 NK-R" panose="02020400000000000000" pitchFamily="18" charset="-128"/>
              </a:rPr>
              <a:t>　　　不登校の状態にある子ども支援～」（令和６年３月）</a:t>
            </a:r>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D80EE6BA-2936-4D83-8E32-7E4291C9ED6B}"/>
              </a:ext>
            </a:extLst>
          </p:cNvPr>
          <p:cNvSpPr/>
          <p:nvPr/>
        </p:nvSpPr>
        <p:spPr>
          <a:xfrm>
            <a:off x="606027" y="464979"/>
            <a:ext cx="7394973" cy="707886"/>
          </a:xfrm>
          <a:prstGeom prst="rect">
            <a:avLst/>
          </a:prstGeom>
          <a:noFill/>
        </p:spPr>
        <p:txBody>
          <a:bodyPr wrap="none" lIns="91440" tIns="45720" rIns="91440" bIns="45720">
            <a:spAutoFit/>
          </a:bodyPr>
          <a:lstStyle/>
          <a:p>
            <a:pPr algn="ctr"/>
            <a:r>
              <a:rPr lang="en-US" altLang="ja-JP" sz="4000" b="1" cap="none" spc="0" dirty="0">
                <a:ln w="0"/>
                <a:solidFill>
                  <a:srgbClr val="FF0000"/>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SSR(</a:t>
            </a:r>
            <a:r>
              <a:rPr lang="ja-JP" altLang="en-US" sz="4000" b="1" cap="none" spc="0" dirty="0">
                <a:ln w="0"/>
                <a:solidFill>
                  <a:srgbClr val="FF0000"/>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校内教育支援センター</a:t>
            </a:r>
            <a:r>
              <a:rPr lang="en-US" altLang="ja-JP" sz="4000" b="1" cap="none" spc="0" dirty="0">
                <a:ln w="0"/>
                <a:solidFill>
                  <a:srgbClr val="FF0000"/>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a:t>
            </a:r>
            <a:r>
              <a:rPr lang="ja-JP" altLang="en-US" sz="4000" b="1" cap="none" spc="0" dirty="0">
                <a:ln w="0"/>
                <a:solidFill>
                  <a:srgbClr val="FF0000"/>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とは</a:t>
            </a:r>
          </a:p>
        </p:txBody>
      </p:sp>
      <p:grpSp>
        <p:nvGrpSpPr>
          <p:cNvPr id="3" name="グループ化 2">
            <a:extLst>
              <a:ext uri="{FF2B5EF4-FFF2-40B4-BE49-F238E27FC236}">
                <a16:creationId xmlns:a16="http://schemas.microsoft.com/office/drawing/2014/main" id="{E40B47DF-ACEB-4E99-9AA0-B25309FFBF1C}"/>
              </a:ext>
            </a:extLst>
          </p:cNvPr>
          <p:cNvGrpSpPr/>
          <p:nvPr/>
        </p:nvGrpSpPr>
        <p:grpSpPr>
          <a:xfrm>
            <a:off x="458844" y="1479756"/>
            <a:ext cx="8310360" cy="1339644"/>
            <a:chOff x="458844" y="1479756"/>
            <a:chExt cx="8310360" cy="1339644"/>
          </a:xfrm>
        </p:grpSpPr>
        <p:sp>
          <p:nvSpPr>
            <p:cNvPr id="5" name="正方形/長方形 4">
              <a:extLst>
                <a:ext uri="{FF2B5EF4-FFF2-40B4-BE49-F238E27FC236}">
                  <a16:creationId xmlns:a16="http://schemas.microsoft.com/office/drawing/2014/main" id="{FBA10364-F3B6-4AEB-B2D3-337654D31AAA}"/>
                </a:ext>
              </a:extLst>
            </p:cNvPr>
            <p:cNvSpPr/>
            <p:nvPr/>
          </p:nvSpPr>
          <p:spPr>
            <a:xfrm>
              <a:off x="458844" y="1479756"/>
              <a:ext cx="8235804" cy="1111044"/>
            </a:xfrm>
            <a:prstGeom prst="rect">
              <a:avLst/>
            </a:prstGeom>
            <a:solidFill>
              <a:srgbClr val="E2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4" name="正方形/長方形 3">
              <a:extLst>
                <a:ext uri="{FF2B5EF4-FFF2-40B4-BE49-F238E27FC236}">
                  <a16:creationId xmlns:a16="http://schemas.microsoft.com/office/drawing/2014/main" id="{C09C2360-D993-4F8E-ABDB-F73153F1611A}"/>
                </a:ext>
              </a:extLst>
            </p:cNvPr>
            <p:cNvSpPr/>
            <p:nvPr/>
          </p:nvSpPr>
          <p:spPr>
            <a:xfrm>
              <a:off x="533400" y="1495961"/>
              <a:ext cx="8235804" cy="1323439"/>
            </a:xfrm>
            <a:prstGeom prst="rect">
              <a:avLst/>
            </a:prstGeom>
          </p:spPr>
          <p:txBody>
            <a:bodyPr wrap="square">
              <a:spAutoFit/>
            </a:bodyPr>
            <a:lstStyle/>
            <a:p>
              <a:r>
                <a:rPr lang="ja-JP" altLang="en-US" sz="2000" dirty="0"/>
                <a:t>学校には行けるけれど自分のクラスには入れない時や、少し気持ちを落ち着かせてリラックスしたい時に利用できる、学校内の空き教室等を活用した部屋のことです。　　</a:t>
              </a:r>
              <a:r>
                <a:rPr lang="ja-JP" altLang="en-US" sz="1100" dirty="0">
                  <a:latin typeface="UD デジタル 教科書体 NK-R" panose="02020400000000000000" pitchFamily="18" charset="-128"/>
                  <a:ea typeface="UD デジタル 教科書体 NK-R" panose="02020400000000000000" pitchFamily="18" charset="-128"/>
                </a:rPr>
                <a:t>「誰一人取り残されない学びの保障に向けた不登校対策」（COCOLOプラン）（令和5年3月31日）</a:t>
              </a:r>
            </a:p>
            <a:p>
              <a:endParaRPr lang="ja-JP" altLang="en-US" sz="2000" dirty="0"/>
            </a:p>
          </p:txBody>
        </p:sp>
      </p:grpSp>
      <p:sp>
        <p:nvSpPr>
          <p:cNvPr id="12" name="四角形 16">
            <a:extLst>
              <a:ext uri="{FF2B5EF4-FFF2-40B4-BE49-F238E27FC236}">
                <a16:creationId xmlns:a16="http://schemas.microsoft.com/office/drawing/2014/main" id="{37E35D5A-6888-4080-B52A-AC778AC8AC89}"/>
              </a:ext>
            </a:extLst>
          </p:cNvPr>
          <p:cNvSpPr/>
          <p:nvPr/>
        </p:nvSpPr>
        <p:spPr>
          <a:xfrm>
            <a:off x="374401" y="4215825"/>
            <a:ext cx="7773284" cy="584775"/>
          </a:xfrm>
          <a:prstGeom prst="rect">
            <a:avLst/>
          </a:prstGeom>
          <a:noFill/>
          <a:ln>
            <a:noFill/>
          </a:ln>
        </p:spPr>
        <p:txBody>
          <a:bodyPr wrap="square" rtlCol="0" anchor="t">
            <a:spAutoFit/>
          </a:bodyPr>
          <a:lstStyle/>
          <a:p>
            <a:pPr algn="ctr"/>
            <a:r>
              <a:rPr kumimoji="1" lang="ja-JP" altLang="en-US" sz="3200" dirty="0">
                <a:ln w="0">
                  <a:solidFill>
                    <a:srgbClr val="FF0000"/>
                  </a:solidFill>
                </a:ln>
                <a:solidFill>
                  <a:srgbClr val="FF0000"/>
                </a:solidFill>
                <a:sym typeface="+mn-ea"/>
              </a:rPr>
              <a:t>ＳＳＲ（校内教育支援センター）</a:t>
            </a:r>
          </a:p>
        </p:txBody>
      </p:sp>
      <p:sp>
        <p:nvSpPr>
          <p:cNvPr id="15" name="四角形 16">
            <a:extLst>
              <a:ext uri="{FF2B5EF4-FFF2-40B4-BE49-F238E27FC236}">
                <a16:creationId xmlns:a16="http://schemas.microsoft.com/office/drawing/2014/main" id="{98E8C7DC-2CB8-4E06-974B-2A656CC7AB8A}"/>
              </a:ext>
            </a:extLst>
          </p:cNvPr>
          <p:cNvSpPr/>
          <p:nvPr/>
        </p:nvSpPr>
        <p:spPr>
          <a:xfrm>
            <a:off x="505739" y="5232737"/>
            <a:ext cx="7815106" cy="1015663"/>
          </a:xfrm>
          <a:prstGeom prst="rect">
            <a:avLst/>
          </a:prstGeom>
          <a:noFill/>
          <a:ln>
            <a:noFill/>
          </a:ln>
        </p:spPr>
        <p:txBody>
          <a:bodyPr wrap="square" rtlCol="0" anchor="t">
            <a:spAutoFit/>
          </a:bodyPr>
          <a:lstStyle/>
          <a:p>
            <a:pPr algn="just"/>
            <a:r>
              <a:rPr lang="ja-JP" altLang="en-US" sz="2000" dirty="0">
                <a:latin typeface="UD デジタル 教科書体 NK-R" panose="02020400000000000000" pitchFamily="18" charset="-128"/>
                <a:ea typeface="UD デジタル 教科書体 NK-R" panose="02020400000000000000" pitchFamily="18" charset="-128"/>
              </a:rPr>
              <a:t>②「滋賀の子ども達の社会的自立を支える　</a:t>
            </a:r>
            <a:endParaRPr lang="en-US" altLang="ja-JP" sz="2000" dirty="0">
              <a:latin typeface="UD デジタル 教科書体 NK-R" panose="02020400000000000000" pitchFamily="18" charset="-128"/>
              <a:ea typeface="UD デジタル 教科書体 NK-R" panose="02020400000000000000" pitchFamily="18" charset="-128"/>
            </a:endParaRPr>
          </a:p>
          <a:p>
            <a:pPr algn="just"/>
            <a:r>
              <a:rPr lang="ja-JP" altLang="en-US" sz="2000" dirty="0">
                <a:latin typeface="UD デジタル 教科書体 NK-R" panose="02020400000000000000" pitchFamily="18" charset="-128"/>
                <a:ea typeface="UD デジタル 教科書体 NK-R" panose="02020400000000000000" pitchFamily="18" charset="-128"/>
              </a:rPr>
              <a:t>　　　学校教員向け不登校の理解と対応リーフレット」（令和６年４月）</a:t>
            </a:r>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b="1"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16" name="コンテンツ プレースホルダー 3">
            <a:extLst>
              <a:ext uri="{FF2B5EF4-FFF2-40B4-BE49-F238E27FC236}">
                <a16:creationId xmlns:a16="http://schemas.microsoft.com/office/drawing/2014/main" id="{CFB35224-CE54-48A1-87BF-69C8E62A7D95}"/>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930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4F3E9429-150F-4A25-9EF9-9195A68CE2F6}"/>
              </a:ext>
            </a:extLst>
          </p:cNvPr>
          <p:cNvGrpSpPr/>
          <p:nvPr/>
        </p:nvGrpSpPr>
        <p:grpSpPr>
          <a:xfrm>
            <a:off x="7608374" y="474560"/>
            <a:ext cx="1560639" cy="924417"/>
            <a:chOff x="13010" y="8188"/>
            <a:chExt cx="1456" cy="923"/>
          </a:xfrm>
        </p:grpSpPr>
        <p:pic>
          <p:nvPicPr>
            <p:cNvPr id="31" name="図形 3">
              <a:extLst>
                <a:ext uri="{FF2B5EF4-FFF2-40B4-BE49-F238E27FC236}">
                  <a16:creationId xmlns:a16="http://schemas.microsoft.com/office/drawing/2014/main" id="{DD0E4EC2-46D6-4322-A4B9-08BFEBFA6671}"/>
                </a:ext>
              </a:extLst>
            </p:cNvPr>
            <p:cNvPicPr>
              <a:picLocks noChangeAspect="1"/>
            </p:cNvPicPr>
            <p:nvPr/>
          </p:nvPicPr>
          <p:blipFill>
            <a:blip r:embed="rId3"/>
            <a:stretch>
              <a:fillRect/>
            </a:stretch>
          </p:blipFill>
          <p:spPr>
            <a:xfrm>
              <a:off x="13010" y="8188"/>
              <a:ext cx="1374" cy="923"/>
            </a:xfrm>
            <a:prstGeom prst="rect">
              <a:avLst/>
            </a:prstGeom>
          </p:spPr>
        </p:pic>
        <p:sp>
          <p:nvSpPr>
            <p:cNvPr id="32" name="テキストボックス 20">
              <a:extLst>
                <a:ext uri="{FF2B5EF4-FFF2-40B4-BE49-F238E27FC236}">
                  <a16:creationId xmlns:a16="http://schemas.microsoft.com/office/drawing/2014/main" id="{9503ED29-AB50-4F4E-889B-F546FA2D799C}"/>
                </a:ext>
              </a:extLst>
            </p:cNvPr>
            <p:cNvSpPr txBox="1"/>
            <p:nvPr/>
          </p:nvSpPr>
          <p:spPr>
            <a:xfrm>
              <a:off x="13037" y="8323"/>
              <a:ext cx="1429" cy="738"/>
            </a:xfrm>
            <a:prstGeom prst="rect">
              <a:avLst/>
            </a:prstGeom>
            <a:noFill/>
          </p:spPr>
          <p:txBody>
            <a:bodyPr wrap="square" rtlCol="0">
              <a:spAutoFit/>
            </a:bodyPr>
            <a:lstStyle/>
            <a:p>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チーム学校</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で取り組もう！</a:t>
              </a:r>
              <a:r>
                <a:rPr lang="en-US" altLang="ja-JP" sz="1400" dirty="0">
                  <a:latin typeface="UD デジタル 教科書体 NK-R" panose="02020400000000000000" pitchFamily="18" charset="-128"/>
                  <a:ea typeface="UD デジタル 教科書体 NK-R" panose="02020400000000000000" pitchFamily="18" charset="-128"/>
                </a:rPr>
                <a:t>SSR</a:t>
              </a:r>
            </a:p>
            <a:p>
              <a:pPr algn="ctr"/>
              <a:r>
                <a:rPr lang="en-US" altLang="ja-JP" sz="1400" dirty="0">
                  <a:latin typeface="UD デジタル 教科書体 NK-R" panose="02020400000000000000" pitchFamily="18" charset="-128"/>
                  <a:ea typeface="UD デジタル 教科書体 NK-R" panose="02020400000000000000" pitchFamily="18" charset="-128"/>
                </a:rPr>
                <a:t>P.</a:t>
              </a:r>
              <a:r>
                <a:rPr lang="ja-JP" altLang="en-US" sz="1400" dirty="0">
                  <a:latin typeface="UD デジタル 教科書体 NK-R" panose="02020400000000000000" pitchFamily="18" charset="-128"/>
                  <a:ea typeface="UD デジタル 教科書体 NK-R" panose="02020400000000000000" pitchFamily="18" charset="-128"/>
                </a:rPr>
                <a:t>３</a:t>
              </a:r>
              <a:endParaRPr lang="en-US" altLang="ja-JP" sz="1600" dirty="0">
                <a:latin typeface="UD デジタル 教科書体 NK-R" panose="02020400000000000000" pitchFamily="18" charset="-128"/>
                <a:ea typeface="UD デジタル 教科書体 NK-R" panose="02020400000000000000" pitchFamily="18" charset="-128"/>
              </a:endParaRPr>
            </a:p>
          </p:txBody>
        </p:sp>
      </p:grpSp>
      <p:sp>
        <p:nvSpPr>
          <p:cNvPr id="7" name="TextBox 5">
            <a:extLst>
              <a:ext uri="{FF2B5EF4-FFF2-40B4-BE49-F238E27FC236}">
                <a16:creationId xmlns:a16="http://schemas.microsoft.com/office/drawing/2014/main" id="{83023CA3-0035-4760-B22B-08400AA38F35}"/>
              </a:ext>
            </a:extLst>
          </p:cNvPr>
          <p:cNvSpPr txBox="1"/>
          <p:nvPr/>
        </p:nvSpPr>
        <p:spPr>
          <a:xfrm>
            <a:off x="400300" y="707787"/>
            <a:ext cx="7772400" cy="615553"/>
          </a:xfrm>
          <a:prstGeom prst="rect">
            <a:avLst/>
          </a:prstGeom>
        </p:spPr>
        <p:txBody>
          <a:bodyPr wrap="square" lIns="0" tIns="0" rIns="0" bIns="0" rtlCol="0" anchor="t">
            <a:spAutoFit/>
          </a:bodyPr>
          <a:lstStyle/>
          <a:p>
            <a:pPr algn="just"/>
            <a:r>
              <a:rPr lang="ja-JP" altLang="en-US"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従来の「別室」と「</a:t>
            </a:r>
            <a:r>
              <a:rPr lang="en-US" altLang="ja-JP"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SSR</a:t>
            </a:r>
            <a:r>
              <a:rPr lang="ja-JP" altLang="en-US"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」のちがい</a:t>
            </a:r>
            <a:endParaRPr lang="en-US" altLang="ja-JP"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sp>
        <p:nvSpPr>
          <p:cNvPr id="6" name="Rectangle 1">
            <a:extLst>
              <a:ext uri="{FF2B5EF4-FFF2-40B4-BE49-F238E27FC236}">
                <a16:creationId xmlns:a16="http://schemas.microsoft.com/office/drawing/2014/main" id="{8CA04683-4EC8-4613-AD88-204968E1C0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2">
            <a:extLst>
              <a:ext uri="{FF2B5EF4-FFF2-40B4-BE49-F238E27FC236}">
                <a16:creationId xmlns:a16="http://schemas.microsoft.com/office/drawing/2014/main" id="{1F37650E-4E73-4EF1-B762-B6D3EF6228A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3" name="グループ化 2">
            <a:extLst>
              <a:ext uri="{FF2B5EF4-FFF2-40B4-BE49-F238E27FC236}">
                <a16:creationId xmlns:a16="http://schemas.microsoft.com/office/drawing/2014/main" id="{3A1CEB0E-EAF4-46F2-A2B7-49CF2D9018BA}"/>
              </a:ext>
            </a:extLst>
          </p:cNvPr>
          <p:cNvGrpSpPr/>
          <p:nvPr/>
        </p:nvGrpSpPr>
        <p:grpSpPr>
          <a:xfrm>
            <a:off x="914400" y="5943600"/>
            <a:ext cx="7620000" cy="707886"/>
            <a:chOff x="400300" y="5884387"/>
            <a:chExt cx="8586036" cy="707886"/>
          </a:xfrm>
        </p:grpSpPr>
        <p:sp>
          <p:nvSpPr>
            <p:cNvPr id="20" name="四角形: 角を丸くする 19">
              <a:extLst>
                <a:ext uri="{FF2B5EF4-FFF2-40B4-BE49-F238E27FC236}">
                  <a16:creationId xmlns:a16="http://schemas.microsoft.com/office/drawing/2014/main" id="{C6367E6C-6D8A-45DA-AE2B-461256AB14D0}"/>
                </a:ext>
              </a:extLst>
            </p:cNvPr>
            <p:cNvSpPr/>
            <p:nvPr/>
          </p:nvSpPr>
          <p:spPr>
            <a:xfrm>
              <a:off x="400300" y="5903026"/>
              <a:ext cx="8458200" cy="670609"/>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四角形 16">
              <a:extLst>
                <a:ext uri="{FF2B5EF4-FFF2-40B4-BE49-F238E27FC236}">
                  <a16:creationId xmlns:a16="http://schemas.microsoft.com/office/drawing/2014/main" id="{35E61662-306B-4A71-9BFF-B3E11DACDE2F}"/>
                </a:ext>
              </a:extLst>
            </p:cNvPr>
            <p:cNvSpPr/>
            <p:nvPr/>
          </p:nvSpPr>
          <p:spPr>
            <a:xfrm>
              <a:off x="528136" y="5884387"/>
              <a:ext cx="8458200" cy="707886"/>
            </a:xfrm>
            <a:prstGeom prst="rect">
              <a:avLst/>
            </a:prstGeom>
            <a:noFill/>
            <a:ln>
              <a:noFill/>
            </a:ln>
          </p:spPr>
          <p:txBody>
            <a:bodyPr wrap="square" rtlCol="0" anchor="t">
              <a:spAutoFit/>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SSR</a:t>
              </a:r>
              <a:r>
                <a:rPr kumimoji="1" lang="ja-JP" altLang="en-US" sz="2000" b="1" dirty="0">
                  <a:latin typeface="UD デジタル 教科書体 NK-R" panose="02020400000000000000" pitchFamily="18" charset="-128"/>
                  <a:ea typeface="UD デジタル 教科書体 NK-R" panose="02020400000000000000" pitchFamily="18" charset="-128"/>
                </a:rPr>
                <a:t>では</a:t>
              </a:r>
              <a:r>
                <a:rPr kumimoji="1"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教室復帰という結果のみを目標にするのではなく</a:t>
              </a:r>
              <a:r>
                <a:rPr kumimoji="1" lang="ja-JP" altLang="en-US" sz="2000" b="1" dirty="0">
                  <a:latin typeface="UD デジタル 教科書体 NK-R" panose="02020400000000000000" pitchFamily="18" charset="-128"/>
                  <a:ea typeface="UD デジタル 教科書体 NK-R" panose="02020400000000000000" pitchFamily="18" charset="-128"/>
                </a:rPr>
                <a:t>、</a:t>
              </a:r>
              <a:endParaRPr kumimoji="1" lang="en-US" altLang="ja-JP" sz="20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2000" b="1" dirty="0">
                  <a:latin typeface="UD デジタル 教科書体 NK-R" panose="02020400000000000000" pitchFamily="18" charset="-128"/>
                  <a:ea typeface="UD デジタル 教科書体 NK-R" panose="02020400000000000000" pitchFamily="18" charset="-128"/>
                </a:rPr>
                <a:t>児童の思いに寄り添い</a:t>
              </a:r>
              <a:r>
                <a:rPr kumimoji="1"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安心感のある居場所にすること</a:t>
              </a:r>
              <a:r>
                <a:rPr kumimoji="1" lang="ja-JP" altLang="en-US" sz="2000" b="1" dirty="0">
                  <a:latin typeface="UD デジタル 教科書体 NK-R" panose="02020400000000000000" pitchFamily="18" charset="-128"/>
                  <a:ea typeface="UD デジタル 教科書体 NK-R" panose="02020400000000000000" pitchFamily="18" charset="-128"/>
                </a:rPr>
                <a:t>が大切です。</a:t>
              </a:r>
              <a:endParaRPr kumimoji="1" lang="ja-JP" altLang="en-US" sz="2000" dirty="0">
                <a:ln w="0"/>
                <a:solidFill>
                  <a:srgbClr val="FFC000"/>
                </a:solidFill>
                <a:effectLst>
                  <a:outerShdw blurRad="38100" dist="25400" dir="5400000" algn="ctr" rotWithShape="0">
                    <a:srgbClr val="6E747A">
                      <a:alpha val="43000"/>
                    </a:srgbClr>
                  </a:outerShdw>
                </a:effectLst>
                <a:sym typeface="+mn-ea"/>
              </a:endParaRPr>
            </a:p>
          </p:txBody>
        </p:sp>
      </p:grpSp>
      <p:pic>
        <p:nvPicPr>
          <p:cNvPr id="9" name="図 8">
            <a:extLst>
              <a:ext uri="{FF2B5EF4-FFF2-40B4-BE49-F238E27FC236}">
                <a16:creationId xmlns:a16="http://schemas.microsoft.com/office/drawing/2014/main" id="{88BB3AC1-D78A-4937-9EEA-17190611FFFF}"/>
              </a:ext>
            </a:extLst>
          </p:cNvPr>
          <p:cNvPicPr>
            <a:picLocks noChangeAspect="1"/>
          </p:cNvPicPr>
          <p:nvPr/>
        </p:nvPicPr>
        <p:blipFill>
          <a:blip r:embed="rId4"/>
          <a:stretch>
            <a:fillRect/>
          </a:stretch>
        </p:blipFill>
        <p:spPr>
          <a:xfrm>
            <a:off x="76200" y="1447800"/>
            <a:ext cx="3057952" cy="2019582"/>
          </a:xfrm>
          <a:prstGeom prst="rect">
            <a:avLst/>
          </a:prstGeom>
        </p:spPr>
      </p:pic>
      <p:pic>
        <p:nvPicPr>
          <p:cNvPr id="15" name="図 14">
            <a:extLst>
              <a:ext uri="{FF2B5EF4-FFF2-40B4-BE49-F238E27FC236}">
                <a16:creationId xmlns:a16="http://schemas.microsoft.com/office/drawing/2014/main" id="{5E3B08DA-75C2-4472-9DBA-93FC3A320295}"/>
              </a:ext>
            </a:extLst>
          </p:cNvPr>
          <p:cNvPicPr>
            <a:picLocks noChangeAspect="1"/>
          </p:cNvPicPr>
          <p:nvPr/>
        </p:nvPicPr>
        <p:blipFill>
          <a:blip r:embed="rId5"/>
          <a:stretch>
            <a:fillRect/>
          </a:stretch>
        </p:blipFill>
        <p:spPr>
          <a:xfrm>
            <a:off x="3491535" y="1447800"/>
            <a:ext cx="5459809" cy="2830269"/>
          </a:xfrm>
          <a:prstGeom prst="rect">
            <a:avLst/>
          </a:prstGeom>
        </p:spPr>
      </p:pic>
      <p:pic>
        <p:nvPicPr>
          <p:cNvPr id="11" name="図 10">
            <a:extLst>
              <a:ext uri="{FF2B5EF4-FFF2-40B4-BE49-F238E27FC236}">
                <a16:creationId xmlns:a16="http://schemas.microsoft.com/office/drawing/2014/main" id="{3326A40F-FC4F-4FC5-BE01-529D5C35B5CE}"/>
              </a:ext>
            </a:extLst>
          </p:cNvPr>
          <p:cNvPicPr>
            <a:picLocks noChangeAspect="1"/>
          </p:cNvPicPr>
          <p:nvPr/>
        </p:nvPicPr>
        <p:blipFill>
          <a:blip r:embed="rId6"/>
          <a:stretch>
            <a:fillRect/>
          </a:stretch>
        </p:blipFill>
        <p:spPr>
          <a:xfrm>
            <a:off x="1317124" y="3429000"/>
            <a:ext cx="1381318" cy="2114845"/>
          </a:xfrm>
          <a:prstGeom prst="rect">
            <a:avLst/>
          </a:prstGeom>
        </p:spPr>
      </p:pic>
      <p:graphicFrame>
        <p:nvGraphicFramePr>
          <p:cNvPr id="17" name="コンテンツ プレースホルダー 3">
            <a:extLst>
              <a:ext uri="{FF2B5EF4-FFF2-40B4-BE49-F238E27FC236}">
                <a16:creationId xmlns:a16="http://schemas.microsoft.com/office/drawing/2014/main" id="{931229C8-E759-4890-A67F-67B4B9855C9C}"/>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図 12">
            <a:extLst>
              <a:ext uri="{FF2B5EF4-FFF2-40B4-BE49-F238E27FC236}">
                <a16:creationId xmlns:a16="http://schemas.microsoft.com/office/drawing/2014/main" id="{8F92918F-43D2-409E-8C97-910783AC1388}"/>
              </a:ext>
            </a:extLst>
          </p:cNvPr>
          <p:cNvPicPr>
            <a:picLocks noChangeAspect="1"/>
          </p:cNvPicPr>
          <p:nvPr/>
        </p:nvPicPr>
        <p:blipFill>
          <a:blip r:embed="rId12"/>
          <a:stretch>
            <a:fillRect/>
          </a:stretch>
        </p:blipFill>
        <p:spPr>
          <a:xfrm>
            <a:off x="4876800" y="4038600"/>
            <a:ext cx="1211456" cy="1806167"/>
          </a:xfrm>
          <a:prstGeom prst="rect">
            <a:avLst/>
          </a:prstGeom>
        </p:spPr>
      </p:pic>
    </p:spTree>
    <p:extLst>
      <p:ext uri="{BB962C8B-B14F-4D97-AF65-F5344CB8AC3E}">
        <p14:creationId xmlns:p14="http://schemas.microsoft.com/office/powerpoint/2010/main" val="318324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4F3E9429-150F-4A25-9EF9-9195A68CE2F6}"/>
              </a:ext>
            </a:extLst>
          </p:cNvPr>
          <p:cNvGrpSpPr/>
          <p:nvPr/>
        </p:nvGrpSpPr>
        <p:grpSpPr>
          <a:xfrm>
            <a:off x="7608374" y="474560"/>
            <a:ext cx="1560639" cy="924417"/>
            <a:chOff x="13010" y="8188"/>
            <a:chExt cx="1456" cy="923"/>
          </a:xfrm>
        </p:grpSpPr>
        <p:pic>
          <p:nvPicPr>
            <p:cNvPr id="31" name="図形 3">
              <a:extLst>
                <a:ext uri="{FF2B5EF4-FFF2-40B4-BE49-F238E27FC236}">
                  <a16:creationId xmlns:a16="http://schemas.microsoft.com/office/drawing/2014/main" id="{DD0E4EC2-46D6-4322-A4B9-08BFEBFA6671}"/>
                </a:ext>
              </a:extLst>
            </p:cNvPr>
            <p:cNvPicPr>
              <a:picLocks noChangeAspect="1"/>
            </p:cNvPicPr>
            <p:nvPr/>
          </p:nvPicPr>
          <p:blipFill>
            <a:blip r:embed="rId3"/>
            <a:stretch>
              <a:fillRect/>
            </a:stretch>
          </p:blipFill>
          <p:spPr>
            <a:xfrm>
              <a:off x="13010" y="8188"/>
              <a:ext cx="1374" cy="923"/>
            </a:xfrm>
            <a:prstGeom prst="rect">
              <a:avLst/>
            </a:prstGeom>
          </p:spPr>
        </p:pic>
        <p:sp>
          <p:nvSpPr>
            <p:cNvPr id="32" name="テキストボックス 20">
              <a:extLst>
                <a:ext uri="{FF2B5EF4-FFF2-40B4-BE49-F238E27FC236}">
                  <a16:creationId xmlns:a16="http://schemas.microsoft.com/office/drawing/2014/main" id="{9503ED29-AB50-4F4E-889B-F546FA2D799C}"/>
                </a:ext>
              </a:extLst>
            </p:cNvPr>
            <p:cNvSpPr txBox="1"/>
            <p:nvPr/>
          </p:nvSpPr>
          <p:spPr>
            <a:xfrm>
              <a:off x="13037" y="8323"/>
              <a:ext cx="1429" cy="738"/>
            </a:xfrm>
            <a:prstGeom prst="rect">
              <a:avLst/>
            </a:prstGeom>
            <a:noFill/>
          </p:spPr>
          <p:txBody>
            <a:bodyPr wrap="square" rtlCol="0">
              <a:spAutoFit/>
            </a:bodyPr>
            <a:lstStyle/>
            <a:p>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チーム学校</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で取り組もう！</a:t>
              </a:r>
              <a:r>
                <a:rPr lang="en-US" altLang="ja-JP" sz="1400" dirty="0">
                  <a:latin typeface="UD デジタル 教科書体 NK-R" panose="02020400000000000000" pitchFamily="18" charset="-128"/>
                  <a:ea typeface="UD デジタル 教科書体 NK-R" panose="02020400000000000000" pitchFamily="18" charset="-128"/>
                </a:rPr>
                <a:t>SSR</a:t>
              </a:r>
            </a:p>
            <a:p>
              <a:pPr algn="ctr"/>
              <a:r>
                <a:rPr lang="en-US" altLang="ja-JP" sz="1400" dirty="0">
                  <a:latin typeface="UD デジタル 教科書体 NK-R" panose="02020400000000000000" pitchFamily="18" charset="-128"/>
                  <a:ea typeface="UD デジタル 教科書体 NK-R" panose="02020400000000000000" pitchFamily="18" charset="-128"/>
                </a:rPr>
                <a:t>P.</a:t>
              </a:r>
              <a:r>
                <a:rPr lang="ja-JP" altLang="en-US" sz="1400" dirty="0">
                  <a:latin typeface="UD デジタル 教科書体 NK-R" panose="02020400000000000000" pitchFamily="18" charset="-128"/>
                  <a:ea typeface="UD デジタル 教科書体 NK-R" panose="02020400000000000000" pitchFamily="18" charset="-128"/>
                </a:rPr>
                <a:t>３</a:t>
              </a:r>
              <a:endParaRPr lang="en-US" altLang="ja-JP" sz="1600" dirty="0">
                <a:latin typeface="UD デジタル 教科書体 NK-R" panose="02020400000000000000" pitchFamily="18" charset="-128"/>
                <a:ea typeface="UD デジタル 教科書体 NK-R" panose="02020400000000000000" pitchFamily="18" charset="-128"/>
              </a:endParaRPr>
            </a:p>
          </p:txBody>
        </p:sp>
      </p:grpSp>
      <p:sp>
        <p:nvSpPr>
          <p:cNvPr id="7" name="TextBox 5">
            <a:extLst>
              <a:ext uri="{FF2B5EF4-FFF2-40B4-BE49-F238E27FC236}">
                <a16:creationId xmlns:a16="http://schemas.microsoft.com/office/drawing/2014/main" id="{83023CA3-0035-4760-B22B-08400AA38F35}"/>
              </a:ext>
            </a:extLst>
          </p:cNvPr>
          <p:cNvSpPr txBox="1"/>
          <p:nvPr/>
        </p:nvSpPr>
        <p:spPr>
          <a:xfrm>
            <a:off x="400300" y="707787"/>
            <a:ext cx="7772400" cy="615553"/>
          </a:xfrm>
          <a:prstGeom prst="rect">
            <a:avLst/>
          </a:prstGeom>
        </p:spPr>
        <p:txBody>
          <a:bodyPr wrap="square" lIns="0" tIns="0" rIns="0" bIns="0" rtlCol="0" anchor="t">
            <a:spAutoFit/>
          </a:bodyPr>
          <a:lstStyle/>
          <a:p>
            <a:pPr algn="just"/>
            <a:r>
              <a:rPr lang="ja-JP" altLang="en-US"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従来の「別室」と「</a:t>
            </a:r>
            <a:r>
              <a:rPr lang="en-US" altLang="ja-JP"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SSR</a:t>
            </a:r>
            <a:r>
              <a:rPr lang="ja-JP" altLang="en-US"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」のちがい</a:t>
            </a:r>
            <a:endParaRPr lang="en-US" altLang="ja-JP"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sp>
        <p:nvSpPr>
          <p:cNvPr id="6" name="Rectangle 1">
            <a:extLst>
              <a:ext uri="{FF2B5EF4-FFF2-40B4-BE49-F238E27FC236}">
                <a16:creationId xmlns:a16="http://schemas.microsoft.com/office/drawing/2014/main" id="{8CA04683-4EC8-4613-AD88-204968E1C0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2">
            <a:extLst>
              <a:ext uri="{FF2B5EF4-FFF2-40B4-BE49-F238E27FC236}">
                <a16:creationId xmlns:a16="http://schemas.microsoft.com/office/drawing/2014/main" id="{1F37650E-4E73-4EF1-B762-B6D3EF6228A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1">
            <a:extLst>
              <a:ext uri="{FF2B5EF4-FFF2-40B4-BE49-F238E27FC236}">
                <a16:creationId xmlns:a16="http://schemas.microsoft.com/office/drawing/2014/main" id="{B346A780-DD23-4C06-8C04-41C165DDD7DF}"/>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20" name="グループ化 19">
            <a:extLst>
              <a:ext uri="{FF2B5EF4-FFF2-40B4-BE49-F238E27FC236}">
                <a16:creationId xmlns:a16="http://schemas.microsoft.com/office/drawing/2014/main" id="{5B6016F4-8ECC-497E-B5D6-BBB9EC3F7364}"/>
              </a:ext>
            </a:extLst>
          </p:cNvPr>
          <p:cNvGrpSpPr/>
          <p:nvPr/>
        </p:nvGrpSpPr>
        <p:grpSpPr>
          <a:xfrm>
            <a:off x="375138" y="6048136"/>
            <a:ext cx="8499970" cy="428864"/>
            <a:chOff x="400300" y="5903026"/>
            <a:chExt cx="8540475" cy="428864"/>
          </a:xfrm>
        </p:grpSpPr>
        <p:sp>
          <p:nvSpPr>
            <p:cNvPr id="22" name="四角形: 角を丸くする 21">
              <a:extLst>
                <a:ext uri="{FF2B5EF4-FFF2-40B4-BE49-F238E27FC236}">
                  <a16:creationId xmlns:a16="http://schemas.microsoft.com/office/drawing/2014/main" id="{B65A4888-C2B7-4C8D-9B0C-0AC3AD65B55D}"/>
                </a:ext>
              </a:extLst>
            </p:cNvPr>
            <p:cNvSpPr/>
            <p:nvPr/>
          </p:nvSpPr>
          <p:spPr>
            <a:xfrm>
              <a:off x="400300" y="5903026"/>
              <a:ext cx="8458200" cy="413039"/>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四角形 16">
              <a:extLst>
                <a:ext uri="{FF2B5EF4-FFF2-40B4-BE49-F238E27FC236}">
                  <a16:creationId xmlns:a16="http://schemas.microsoft.com/office/drawing/2014/main" id="{EE7CCE9B-8DEA-4D7C-A483-18B287353EA0}"/>
                </a:ext>
              </a:extLst>
            </p:cNvPr>
            <p:cNvSpPr/>
            <p:nvPr/>
          </p:nvSpPr>
          <p:spPr>
            <a:xfrm>
              <a:off x="490173" y="5931780"/>
              <a:ext cx="8450602" cy="400110"/>
            </a:xfrm>
            <a:prstGeom prst="rect">
              <a:avLst/>
            </a:prstGeom>
            <a:noFill/>
            <a:ln>
              <a:noFill/>
            </a:ln>
          </p:spPr>
          <p:txBody>
            <a:bodyPr wrap="square" rtlCol="0" anchor="t">
              <a:spAutoFit/>
            </a:bodyPr>
            <a:lstStyle/>
            <a:p>
              <a:pPr algn="ctr"/>
              <a:r>
                <a:rPr kumimoji="1" lang="ja-JP" altLang="en-US" sz="2000" b="1" dirty="0">
                  <a:latin typeface="UD デジタル 教科書体 NK-R" panose="02020400000000000000" pitchFamily="18" charset="-128"/>
                  <a:ea typeface="UD デジタル 教科書体 NK-R" panose="02020400000000000000" pitchFamily="18" charset="-128"/>
                </a:rPr>
                <a:t>短期的な結果ではなく、中長期的な視点で取り組んでいくことが重要です。</a:t>
              </a:r>
            </a:p>
          </p:txBody>
        </p:sp>
      </p:grpSp>
      <p:pic>
        <p:nvPicPr>
          <p:cNvPr id="5" name="図 4">
            <a:extLst>
              <a:ext uri="{FF2B5EF4-FFF2-40B4-BE49-F238E27FC236}">
                <a16:creationId xmlns:a16="http://schemas.microsoft.com/office/drawing/2014/main" id="{B8F3C97B-A3CB-4BA2-A179-B4578D83AEEF}"/>
              </a:ext>
            </a:extLst>
          </p:cNvPr>
          <p:cNvPicPr>
            <a:picLocks noChangeAspect="1"/>
          </p:cNvPicPr>
          <p:nvPr/>
        </p:nvPicPr>
        <p:blipFill>
          <a:blip r:embed="rId4"/>
          <a:stretch>
            <a:fillRect/>
          </a:stretch>
        </p:blipFill>
        <p:spPr>
          <a:xfrm>
            <a:off x="3301298" y="1447800"/>
            <a:ext cx="5491925" cy="2846917"/>
          </a:xfrm>
          <a:prstGeom prst="rect">
            <a:avLst/>
          </a:prstGeom>
        </p:spPr>
      </p:pic>
      <p:pic>
        <p:nvPicPr>
          <p:cNvPr id="3" name="図 2">
            <a:extLst>
              <a:ext uri="{FF2B5EF4-FFF2-40B4-BE49-F238E27FC236}">
                <a16:creationId xmlns:a16="http://schemas.microsoft.com/office/drawing/2014/main" id="{AF671B6E-59D5-4F83-B680-9EBF0D841729}"/>
              </a:ext>
            </a:extLst>
          </p:cNvPr>
          <p:cNvPicPr>
            <a:picLocks noChangeAspect="1"/>
          </p:cNvPicPr>
          <p:nvPr/>
        </p:nvPicPr>
        <p:blipFill>
          <a:blip r:embed="rId5"/>
          <a:stretch>
            <a:fillRect/>
          </a:stretch>
        </p:blipFill>
        <p:spPr>
          <a:xfrm>
            <a:off x="794052" y="3514418"/>
            <a:ext cx="1933845" cy="2200582"/>
          </a:xfrm>
          <a:prstGeom prst="rect">
            <a:avLst/>
          </a:prstGeom>
        </p:spPr>
      </p:pic>
      <p:pic>
        <p:nvPicPr>
          <p:cNvPr id="11" name="図 10">
            <a:extLst>
              <a:ext uri="{FF2B5EF4-FFF2-40B4-BE49-F238E27FC236}">
                <a16:creationId xmlns:a16="http://schemas.microsoft.com/office/drawing/2014/main" id="{1BA1F8EE-43C6-4F66-80FC-45D51F55BCA3}"/>
              </a:ext>
            </a:extLst>
          </p:cNvPr>
          <p:cNvPicPr>
            <a:picLocks noChangeAspect="1"/>
          </p:cNvPicPr>
          <p:nvPr/>
        </p:nvPicPr>
        <p:blipFill>
          <a:blip r:embed="rId6"/>
          <a:stretch>
            <a:fillRect/>
          </a:stretch>
        </p:blipFill>
        <p:spPr>
          <a:xfrm>
            <a:off x="100944" y="1574376"/>
            <a:ext cx="3099456" cy="2007024"/>
          </a:xfrm>
          <a:prstGeom prst="rect">
            <a:avLst/>
          </a:prstGeom>
        </p:spPr>
      </p:pic>
      <p:pic>
        <p:nvPicPr>
          <p:cNvPr id="13" name="図 12">
            <a:extLst>
              <a:ext uri="{FF2B5EF4-FFF2-40B4-BE49-F238E27FC236}">
                <a16:creationId xmlns:a16="http://schemas.microsoft.com/office/drawing/2014/main" id="{8F92918F-43D2-409E-8C97-910783AC1388}"/>
              </a:ext>
            </a:extLst>
          </p:cNvPr>
          <p:cNvPicPr>
            <a:picLocks noChangeAspect="1"/>
          </p:cNvPicPr>
          <p:nvPr/>
        </p:nvPicPr>
        <p:blipFill>
          <a:blip r:embed="rId7"/>
          <a:stretch>
            <a:fillRect/>
          </a:stretch>
        </p:blipFill>
        <p:spPr>
          <a:xfrm>
            <a:off x="4875828" y="3886200"/>
            <a:ext cx="1372572" cy="2046376"/>
          </a:xfrm>
          <a:prstGeom prst="rect">
            <a:avLst/>
          </a:prstGeom>
        </p:spPr>
      </p:pic>
      <p:graphicFrame>
        <p:nvGraphicFramePr>
          <p:cNvPr id="18" name="コンテンツ プレースホルダー 3">
            <a:extLst>
              <a:ext uri="{FF2B5EF4-FFF2-40B4-BE49-F238E27FC236}">
                <a16:creationId xmlns:a16="http://schemas.microsoft.com/office/drawing/2014/main" id="{BD05AFA6-70D3-44AE-8814-CA27B89E9C8D}"/>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45618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1881</Words>
  <Application>Microsoft Office PowerPoint</Application>
  <PresentationFormat>画面に合わせる (4:3)</PresentationFormat>
  <Paragraphs>288</Paragraphs>
  <Slides>29</Slides>
  <Notes>29</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29</vt:i4>
      </vt:variant>
    </vt:vector>
  </HeadingPairs>
  <TitlesOfParts>
    <vt:vector size="45" baseType="lpstr">
      <vt:lpstr>AR P悠々ゴシック体E</vt:lpstr>
      <vt:lpstr>BIZ UDPゴシック</vt:lpstr>
      <vt:lpstr>BIZ UDゴシック</vt:lpstr>
      <vt:lpstr>HGS創英角ﾎﾟｯﾌﾟ体</vt:lpstr>
      <vt:lpstr>HG丸ｺﾞｼｯｸM-PRO</vt:lpstr>
      <vt:lpstr>HG創英角ﾎﾟｯﾌﾟ体</vt:lpstr>
      <vt:lpstr>ＭＳ Ｐゴシック</vt:lpstr>
      <vt:lpstr>UD デジタル 教科書体 NK</vt:lpstr>
      <vt:lpstr>UD デジタル 教科書体 NK-R</vt:lpstr>
      <vt:lpstr>UD デジタル 教科書体 NP</vt:lpstr>
      <vt:lpstr>UD デジタル 教科書体 NP-B</vt:lpstr>
      <vt:lpstr>UD デジタル 教科書体 NP-R</vt:lpstr>
      <vt:lpstr>游ゴシック</vt:lpstr>
      <vt:lpstr>Arial</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2025-03-17T07:09:10Z</dcterms:created>
  <dcterms:modified xsi:type="dcterms:W3CDTF">2025-03-17T07:09:21Z</dcterms:modified>
</cp:coreProperties>
</file>