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68" r:id="rId2"/>
  </p:sldIdLst>
  <p:sldSz cx="21674138" cy="16256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E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3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561" y="2660416"/>
            <a:ext cx="18423017" cy="5659496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8538164"/>
            <a:ext cx="16255604" cy="3924769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69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04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6" y="865481"/>
            <a:ext cx="4673486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8" y="865481"/>
            <a:ext cx="13749531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61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50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10" y="4052716"/>
            <a:ext cx="18693944" cy="6762043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10" y="10878731"/>
            <a:ext cx="18693944" cy="3555999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/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83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4327407"/>
            <a:ext cx="9211509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4327407"/>
            <a:ext cx="9211509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224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865485"/>
            <a:ext cx="18693944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2" y="3984979"/>
            <a:ext cx="9169175" cy="1952977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2" y="5937956"/>
            <a:ext cx="9169175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3" y="3984979"/>
            <a:ext cx="9214332" cy="1952977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3" y="5937956"/>
            <a:ext cx="9214332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13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07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22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083733"/>
            <a:ext cx="6990474" cy="3793067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2340567"/>
            <a:ext cx="10972532" cy="11552296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4876800"/>
            <a:ext cx="6990474" cy="9034875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38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083733"/>
            <a:ext cx="6990474" cy="3793067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2340567"/>
            <a:ext cx="10972532" cy="11552296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4876800"/>
            <a:ext cx="6990474" cy="9034875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63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865485"/>
            <a:ext cx="18693944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4327407"/>
            <a:ext cx="18693944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5066908"/>
            <a:ext cx="4876681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46F2D-4BE7-48FF-9B85-718337DE7513}" type="datetimeFigureOut">
              <a:rPr kumimoji="1" lang="ja-JP" altLang="en-US" smtClean="0"/>
              <a:t>2025/2/13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5066908"/>
            <a:ext cx="7315022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5066908"/>
            <a:ext cx="4876681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42BF3-BC4A-47BE-8E75-1DC68CC3E5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73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kumimoji="1"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5EB6486-1915-42DD-93DE-C6DC4DD9E56A}"/>
              </a:ext>
            </a:extLst>
          </p:cNvPr>
          <p:cNvSpPr/>
          <p:nvPr/>
        </p:nvSpPr>
        <p:spPr>
          <a:xfrm>
            <a:off x="5478336" y="7724825"/>
            <a:ext cx="10717467" cy="2600276"/>
          </a:xfrm>
          <a:prstGeom prst="rect">
            <a:avLst/>
          </a:prstGeom>
          <a:ln w="88900" cmpd="tri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36000" rIns="0" bIns="0" rtlCol="0" anchor="t"/>
          <a:lstStyle/>
          <a:p>
            <a:pPr algn="ctr"/>
            <a:r>
              <a:rPr kumimoji="1" lang="ja-JP" altLang="en-US" sz="48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学習のめあて</a:t>
            </a:r>
            <a:endParaRPr kumimoji="1" lang="en-US" altLang="ja-JP" sz="4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D1D8BCA7-A26F-4379-BDD9-FF1BE49A14F6}"/>
              </a:ext>
            </a:extLst>
          </p:cNvPr>
          <p:cNvSpPr/>
          <p:nvPr/>
        </p:nvSpPr>
        <p:spPr>
          <a:xfrm>
            <a:off x="4357128" y="260189"/>
            <a:ext cx="14020520" cy="2018959"/>
          </a:xfrm>
          <a:prstGeom prst="roundRect">
            <a:avLst/>
          </a:prstGeom>
          <a:ln cmpd="thickThin"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36000" bIns="36000" rtlCol="0" anchor="t"/>
          <a:lstStyle/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①自分の考えをふせんに書こう</a:t>
            </a:r>
            <a:r>
              <a:rPr kumimoji="1" lang="en-US" altLang="ja-JP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一つ書けたら二つ目を考えよう</a:t>
            </a:r>
            <a:r>
              <a:rPr kumimoji="1" lang="en-US" altLang="ja-JP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</a:t>
            </a:r>
            <a:r>
              <a:rPr kumimoji="1" lang="ja-JP" altLang="en-US" sz="3600" b="1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ふせんをもくひょう</a:t>
            </a:r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ボードにはろう</a:t>
            </a:r>
            <a:endParaRPr kumimoji="1" lang="en-US" altLang="ja-JP" sz="3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③書いた理由を交流しよう</a:t>
            </a:r>
            <a:endParaRPr kumimoji="1" lang="en-US" altLang="ja-JP" sz="3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6C336CCC-D1A3-4291-AA20-F8A4050EBCB7}"/>
              </a:ext>
            </a:extLst>
          </p:cNvPr>
          <p:cNvSpPr/>
          <p:nvPr/>
        </p:nvSpPr>
        <p:spPr>
          <a:xfrm>
            <a:off x="56820" y="197582"/>
            <a:ext cx="4196789" cy="1783618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algn="ctr"/>
            <a:r>
              <a:rPr kumimoji="1" lang="ja-JP" altLang="en-US" sz="5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目標</a:t>
            </a:r>
            <a:endParaRPr kumimoji="1" lang="en-US" altLang="ja-JP" sz="5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5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ボード</a:t>
            </a:r>
            <a:endParaRPr kumimoji="1" lang="en-US" altLang="ja-JP" sz="5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D283E6F2-14F5-43AB-B108-B45E3208D4EF}"/>
              </a:ext>
            </a:extLst>
          </p:cNvPr>
          <p:cNvSpPr/>
          <p:nvPr/>
        </p:nvSpPr>
        <p:spPr>
          <a:xfrm>
            <a:off x="4357127" y="2660337"/>
            <a:ext cx="14534377" cy="1390225"/>
          </a:xfrm>
          <a:prstGeom prst="wedgeRoundRectCallout">
            <a:avLst>
              <a:gd name="adj1" fmla="val -54469"/>
              <a:gd name="adj2" fmla="val 10237"/>
              <a:gd name="adj3" fmla="val 16667"/>
            </a:avLst>
          </a:prstGeom>
          <a:ln w="762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rIns="0" rtlCol="0" anchor="t"/>
          <a:lstStyle/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少しがんばればできそうな方法を考えよう</a:t>
            </a:r>
            <a:endParaRPr kumimoji="1" lang="en-US" altLang="ja-JP" sz="3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3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数字を入れてみよう　れい　１日５人いじょう「おはよう」を言う</a:t>
            </a:r>
            <a:endParaRPr kumimoji="1" lang="en-US" altLang="ja-JP" sz="3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3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2A29AD2-DD14-4470-BE56-EB1E5A8E8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88223" y="1981200"/>
            <a:ext cx="2547190" cy="2470467"/>
          </a:xfrm>
          <a:prstGeom prst="rect">
            <a:avLst/>
          </a:prstGeom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7F17084-8C52-4308-BA7C-F47537DAFC72}"/>
              </a:ext>
            </a:extLst>
          </p:cNvPr>
          <p:cNvSpPr/>
          <p:nvPr/>
        </p:nvSpPr>
        <p:spPr>
          <a:xfrm>
            <a:off x="19199364" y="383969"/>
            <a:ext cx="1607902" cy="5945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資料２</a:t>
            </a:r>
          </a:p>
        </p:txBody>
      </p:sp>
    </p:spTree>
    <p:extLst>
      <p:ext uri="{BB962C8B-B14F-4D97-AF65-F5344CB8AC3E}">
        <p14:creationId xmlns:p14="http://schemas.microsoft.com/office/powerpoint/2010/main" val="2122080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2025-02-13T08:06:25Z</dcterms:created>
  <dcterms:modified xsi:type="dcterms:W3CDTF">2025-02-13T08:06:31Z</dcterms:modified>
</cp:coreProperties>
</file>