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4"/>
  </p:notesMasterIdLst>
  <p:sldIdLst>
    <p:sldId id="287" r:id="rId2"/>
    <p:sldId id="288" r:id="rId3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27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F9A2B-0C59-4A65-8DF5-3E373E360AB1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2373B-C7B5-4B76-A7F7-A96DC5B01E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9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79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22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05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83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01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83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99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10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420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13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3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85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ローチャート: 端子 5">
            <a:extLst>
              <a:ext uri="{FF2B5EF4-FFF2-40B4-BE49-F238E27FC236}">
                <a16:creationId xmlns:a16="http://schemas.microsoft.com/office/drawing/2014/main" id="{4409C6B2-7AFE-5BFF-380A-1E4D946E369C}"/>
              </a:ext>
            </a:extLst>
          </p:cNvPr>
          <p:cNvSpPr/>
          <p:nvPr/>
        </p:nvSpPr>
        <p:spPr>
          <a:xfrm>
            <a:off x="117475" y="67205"/>
            <a:ext cx="8232896" cy="760698"/>
          </a:xfrm>
          <a:prstGeom prst="flowChartTermina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なりたい自分になりまシート　　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9C82EE19-4017-F259-5765-0586DAF51C1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32611" y="1212997"/>
          <a:ext cx="11142705" cy="7124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705">
                  <a:extLst>
                    <a:ext uri="{9D8B030D-6E8A-4147-A177-3AD203B41FA5}">
                      <a16:colId xmlns:a16="http://schemas.microsoft.com/office/drawing/2014/main" val="4205875747"/>
                    </a:ext>
                  </a:extLst>
                </a:gridCol>
              </a:tblGrid>
              <a:tr h="712451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曜日　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　名前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</a:t>
                      </a:r>
                      <a:r>
                        <a:rPr kumimoji="1" lang="en-US" altLang="ja-JP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endParaRPr kumimoji="1" lang="ja-JP" altLang="en-US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690537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D1EF463-A9DA-4285-8B7F-2222AD679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000255"/>
              </p:ext>
            </p:extLst>
          </p:nvPr>
        </p:nvGraphicFramePr>
        <p:xfrm>
          <a:off x="117476" y="2377773"/>
          <a:ext cx="11957840" cy="133551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57840">
                  <a:extLst>
                    <a:ext uri="{9D8B030D-6E8A-4147-A177-3AD203B41FA5}">
                      <a16:colId xmlns:a16="http://schemas.microsoft.com/office/drawing/2014/main" val="3162112799"/>
                    </a:ext>
                  </a:extLst>
                </a:gridCol>
              </a:tblGrid>
              <a:tr h="1088739">
                <a:tc>
                  <a:txBody>
                    <a:bodyPr/>
                    <a:lstStyle/>
                    <a:p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１．めあて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363252"/>
                  </a:ext>
                </a:extLst>
              </a:tr>
              <a:tr h="226901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２．</a:t>
                      </a:r>
                      <a:r>
                        <a:rPr kumimoji="1" lang="ja-JP" altLang="en-US" sz="2800" b="1" dirty="0" err="1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め</a:t>
                      </a:r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あてに関係する、なりたい自分のすがた</a:t>
                      </a:r>
                      <a:r>
                        <a:rPr kumimoji="1" lang="en-US" altLang="ja-JP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どんな自分になりたいか</a:t>
                      </a:r>
                      <a:r>
                        <a:rPr kumimoji="1" lang="en-US" altLang="ja-JP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kumimoji="1" lang="ja-JP" altLang="en-US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　　　　　　　　　　　　　　　</a:t>
                      </a:r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　　　　　　　               </a:t>
                      </a:r>
                      <a:r>
                        <a:rPr kumimoji="1" lang="ja-JP" altLang="en-US" sz="4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な自分　</a:t>
                      </a:r>
                      <a:endParaRPr kumimoji="1" lang="ja-JP" altLang="en-US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807842"/>
                  </a:ext>
                </a:extLst>
              </a:tr>
              <a:tr h="226901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３．自分のも</a:t>
                      </a:r>
                      <a:r>
                        <a:rPr kumimoji="1" lang="ja-JP" altLang="en-US" sz="2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くひょう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(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何を　いつ　どのくらい　とりくむか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)</a:t>
                      </a:r>
                      <a:endParaRPr kumimoji="1" lang="en-US" altLang="ja-JP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ja-JP" altLang="en-US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685799"/>
                  </a:ext>
                </a:extLst>
              </a:tr>
              <a:tr h="226901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４．上のも</a:t>
                      </a:r>
                      <a:r>
                        <a:rPr kumimoji="1" lang="ja-JP" altLang="en-US" sz="2800" b="1" dirty="0" err="1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くひょうに</a:t>
                      </a:r>
                      <a:r>
                        <a:rPr kumimoji="1" lang="ja-JP" altLang="en-US" sz="2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した理由</a:t>
                      </a:r>
                      <a:endParaRPr kumimoji="1" lang="en-US" altLang="ja-JP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en-US" altLang="ja-JP" sz="28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557172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3DEA8BB-FEFC-4563-8DA0-69F4E7906AB7}"/>
              </a:ext>
            </a:extLst>
          </p:cNvPr>
          <p:cNvSpPr/>
          <p:nvPr/>
        </p:nvSpPr>
        <p:spPr>
          <a:xfrm>
            <a:off x="338669" y="13851249"/>
            <a:ext cx="11494743" cy="16576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たとえば</a:t>
            </a:r>
            <a:endParaRPr kumimoji="1" lang="en-US" altLang="ja-JP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・～をすれば、</a:t>
            </a:r>
            <a:r>
              <a:rPr kumimoji="1" lang="ja-JP" altLang="en-US" sz="2400" b="1" dirty="0" err="1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〇〇〇な</a:t>
            </a:r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自分になれると思ったからです。</a:t>
            </a:r>
            <a:endParaRPr kumimoji="1" lang="en-US" altLang="ja-JP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・</a:t>
            </a:r>
            <a:r>
              <a:rPr kumimoji="1" lang="ja-JP" altLang="en-US" sz="2400" b="1" dirty="0" err="1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〇〇〇な</a:t>
            </a:r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自分になるためには、～をすることが必要だと思ったからです。</a:t>
            </a:r>
            <a:endParaRPr kumimoji="1" lang="en-US" altLang="ja-JP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・わたしは・・・がにがてなので、～をがんばりたいと思いました。</a:t>
            </a:r>
            <a:endParaRPr kumimoji="1" lang="en-US" altLang="ja-JP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endParaRPr kumimoji="1" lang="ja-JP" altLang="en-US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8FC3DD9-1D00-4E2F-9A46-966104264BA9}"/>
              </a:ext>
            </a:extLst>
          </p:cNvPr>
          <p:cNvGrpSpPr/>
          <p:nvPr/>
        </p:nvGrpSpPr>
        <p:grpSpPr>
          <a:xfrm>
            <a:off x="343667" y="8432872"/>
            <a:ext cx="11504666" cy="972000"/>
            <a:chOff x="216691" y="8563499"/>
            <a:chExt cx="11504666" cy="972000"/>
          </a:xfrm>
        </p:grpSpPr>
        <p:sp>
          <p:nvSpPr>
            <p:cNvPr id="13" name="吹き出し: 角を丸めた四角形 12">
              <a:extLst>
                <a:ext uri="{FF2B5EF4-FFF2-40B4-BE49-F238E27FC236}">
                  <a16:creationId xmlns:a16="http://schemas.microsoft.com/office/drawing/2014/main" id="{F8CD6CAB-0BBC-4905-A15F-B3BFC99F56F4}"/>
                </a:ext>
              </a:extLst>
            </p:cNvPr>
            <p:cNvSpPr/>
            <p:nvPr/>
          </p:nvSpPr>
          <p:spPr>
            <a:xfrm>
              <a:off x="216691" y="8563499"/>
              <a:ext cx="5184000" cy="972000"/>
            </a:xfrm>
            <a:prstGeom prst="wedgeRoundRectCallout">
              <a:avLst>
                <a:gd name="adj1" fmla="val 55929"/>
                <a:gd name="adj2" fmla="val 18297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少しがんばればできそうな</a:t>
              </a:r>
              <a:endParaRPr kumimoji="1" lang="en-US" altLang="ja-JP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pPr algn="ctr"/>
              <a:r>
                <a:rPr kumimoji="1" lang="ja-JP" altLang="en-US" sz="2400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自分に合った</a:t>
              </a:r>
              <a:r>
                <a:rPr kumimoji="1" lang="ja-JP" altLang="en-US" sz="2400" b="1" dirty="0" err="1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もくひょうを</a:t>
              </a:r>
              <a:r>
                <a:rPr kumimoji="1" lang="ja-JP" altLang="en-US" sz="2400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考えよう</a:t>
              </a:r>
              <a:endParaRPr kumimoji="1" lang="en-US" altLang="ja-JP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  <p:sp>
          <p:nvSpPr>
            <p:cNvPr id="15" name="吹き出し: 角を丸めた四角形 14">
              <a:extLst>
                <a:ext uri="{FF2B5EF4-FFF2-40B4-BE49-F238E27FC236}">
                  <a16:creationId xmlns:a16="http://schemas.microsoft.com/office/drawing/2014/main" id="{78AA519B-7B73-42B1-8916-C94D24A5EEB6}"/>
                </a:ext>
              </a:extLst>
            </p:cNvPr>
            <p:cNvSpPr/>
            <p:nvPr/>
          </p:nvSpPr>
          <p:spPr>
            <a:xfrm>
              <a:off x="6537357" y="8563499"/>
              <a:ext cx="5184000" cy="972000"/>
            </a:xfrm>
            <a:prstGeom prst="wedgeRoundRectCallout">
              <a:avLst>
                <a:gd name="adj1" fmla="val -54639"/>
                <a:gd name="adj2" fmla="val 16240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2400" b="1" dirty="0" err="1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もくひょうに</a:t>
              </a:r>
              <a:r>
                <a:rPr kumimoji="1" lang="ja-JP" altLang="en-US" sz="2400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数字を入れてみよう</a:t>
              </a:r>
              <a:endParaRPr kumimoji="1" lang="en-US" altLang="ja-JP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pPr algn="ctr"/>
              <a:r>
                <a:rPr kumimoji="1"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れい　一日５人いじょう「おはよう」を言う</a:t>
              </a:r>
              <a:r>
                <a:rPr kumimoji="1" lang="ja-JP" altLang="en-US" sz="2400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　</a:t>
              </a:r>
              <a:endParaRPr kumimoji="1" lang="en-US" altLang="ja-JP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D48AA65-A409-4F97-9B2F-4C509F9DC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392" y="8455922"/>
            <a:ext cx="974934" cy="942901"/>
          </a:xfrm>
          <a:prstGeom prst="rect">
            <a:avLst/>
          </a:prstGeom>
        </p:spPr>
      </p:pic>
      <p:sp>
        <p:nvSpPr>
          <p:cNvPr id="4" name="矢印: 下 3">
            <a:extLst>
              <a:ext uri="{FF2B5EF4-FFF2-40B4-BE49-F238E27FC236}">
                <a16:creationId xmlns:a16="http://schemas.microsoft.com/office/drawing/2014/main" id="{CCFF6156-5FBA-45F5-B605-2D9C8FDAA710}"/>
              </a:ext>
            </a:extLst>
          </p:cNvPr>
          <p:cNvSpPr/>
          <p:nvPr/>
        </p:nvSpPr>
        <p:spPr>
          <a:xfrm>
            <a:off x="394447" y="3134176"/>
            <a:ext cx="538164" cy="44874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7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D56A72EE-B973-43E5-BA53-585C47DC978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364" y="4667428"/>
          <a:ext cx="11944161" cy="16324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44161">
                  <a:extLst>
                    <a:ext uri="{9D8B030D-6E8A-4147-A177-3AD203B41FA5}">
                      <a16:colId xmlns:a16="http://schemas.microsoft.com/office/drawing/2014/main" val="3255334417"/>
                    </a:ext>
                  </a:extLst>
                </a:gridCol>
              </a:tblGrid>
              <a:tr h="1632483">
                <a:tc>
                  <a:txBody>
                    <a:bodyPr/>
                    <a:lstStyle/>
                    <a:p>
                      <a:r>
                        <a:rPr kumimoji="1" lang="ja-JP" altLang="en-US" sz="2400" b="1" dirty="0" err="1"/>
                        <a:t>もくひょうの</a:t>
                      </a:r>
                      <a:r>
                        <a:rPr kumimoji="1" lang="ja-JP" altLang="en-US" sz="2400" b="1" dirty="0"/>
                        <a:t>へんこう</a:t>
                      </a:r>
                      <a:r>
                        <a:rPr kumimoji="1" lang="en-US" altLang="ja-JP" sz="2400" b="1" dirty="0"/>
                        <a:t>(</a:t>
                      </a:r>
                      <a:r>
                        <a:rPr kumimoji="1" lang="ja-JP" altLang="en-US" sz="2400" b="1" dirty="0"/>
                        <a:t>あれば</a:t>
                      </a:r>
                      <a:r>
                        <a:rPr kumimoji="1" lang="en-US" altLang="ja-JP" sz="2400" b="1" dirty="0"/>
                        <a:t>)</a:t>
                      </a:r>
                      <a:endParaRPr kumimoji="1" lang="ja-JP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584129"/>
                  </a:ext>
                </a:extLst>
              </a:tr>
            </a:tbl>
          </a:graphicData>
        </a:graphic>
      </p:graphicFrame>
      <p:pic>
        <p:nvPicPr>
          <p:cNvPr id="2050" name="Picture 2" descr="肩を組む子供たちのイラスト（アジア人） | かわいいフリー素材集 いらすとや">
            <a:extLst>
              <a:ext uri="{FF2B5EF4-FFF2-40B4-BE49-F238E27FC236}">
                <a16:creationId xmlns:a16="http://schemas.microsoft.com/office/drawing/2014/main" id="{25500F68-09D8-33FE-9BDE-6C128C697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777" y="3357998"/>
            <a:ext cx="1249376" cy="127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B5DA4F2-E48C-477A-92A5-3DF62BB64D48}"/>
              </a:ext>
            </a:extLst>
          </p:cNvPr>
          <p:cNvSpPr/>
          <p:nvPr/>
        </p:nvSpPr>
        <p:spPr>
          <a:xfrm>
            <a:off x="117472" y="9860522"/>
            <a:ext cx="5250722" cy="8595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名前　　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A7B1DA4B-90F7-4F0E-AAAB-C67D7DBF47E7}"/>
              </a:ext>
            </a:extLst>
          </p:cNvPr>
          <p:cNvSpPr/>
          <p:nvPr/>
        </p:nvSpPr>
        <p:spPr>
          <a:xfrm>
            <a:off x="117471" y="10787752"/>
            <a:ext cx="11957055" cy="19205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もくひょう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85147C1-3816-410A-810B-C2AF6908DD88}"/>
              </a:ext>
            </a:extLst>
          </p:cNvPr>
          <p:cNvSpPr/>
          <p:nvPr/>
        </p:nvSpPr>
        <p:spPr>
          <a:xfrm>
            <a:off x="117472" y="13303741"/>
            <a:ext cx="5250722" cy="8595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名前　　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9DEDB879-AB3E-41C5-AE29-2B025D4CE5C8}"/>
              </a:ext>
            </a:extLst>
          </p:cNvPr>
          <p:cNvSpPr/>
          <p:nvPr/>
        </p:nvSpPr>
        <p:spPr>
          <a:xfrm>
            <a:off x="117471" y="14230971"/>
            <a:ext cx="11957055" cy="19205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もくひょう</a:t>
            </a:r>
            <a:endParaRPr kumimoji="1" lang="ja-JP" altLang="en-US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E3A24F5F-B6E5-452E-934F-3ABF0AF0ACA4}"/>
              </a:ext>
            </a:extLst>
          </p:cNvPr>
          <p:cNvCxnSpPr/>
          <p:nvPr/>
        </p:nvCxnSpPr>
        <p:spPr>
          <a:xfrm>
            <a:off x="0" y="9617734"/>
            <a:ext cx="12192000" cy="0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9F5B4B5-1133-40FF-8837-DA018BBED01E}"/>
              </a:ext>
            </a:extLst>
          </p:cNvPr>
          <p:cNvSpPr/>
          <p:nvPr/>
        </p:nvSpPr>
        <p:spPr>
          <a:xfrm>
            <a:off x="3257910" y="9418174"/>
            <a:ext cx="5676181" cy="382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 り と り ✂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FB1DFE4-3BB6-4E94-8376-B1C0394D78A4}"/>
              </a:ext>
            </a:extLst>
          </p:cNvPr>
          <p:cNvCxnSpPr/>
          <p:nvPr/>
        </p:nvCxnSpPr>
        <p:spPr>
          <a:xfrm>
            <a:off x="70021" y="12995211"/>
            <a:ext cx="12192000" cy="0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82FD1D8-A5B3-40C2-A694-0917272D13BA}"/>
              </a:ext>
            </a:extLst>
          </p:cNvPr>
          <p:cNvSpPr/>
          <p:nvPr/>
        </p:nvSpPr>
        <p:spPr>
          <a:xfrm>
            <a:off x="3327931" y="12814701"/>
            <a:ext cx="5676181" cy="382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 り と り ✂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490A187-DC13-45D4-94EE-F6A246A37569}"/>
              </a:ext>
            </a:extLst>
          </p:cNvPr>
          <p:cNvSpPr/>
          <p:nvPr/>
        </p:nvSpPr>
        <p:spPr>
          <a:xfrm>
            <a:off x="5549238" y="9875008"/>
            <a:ext cx="6525288" cy="859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いつも見えるところにはったり、入れたりしておこう</a:t>
            </a:r>
            <a:endParaRPr kumimoji="1"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161EE88-5A44-46AF-A2A6-73EE88449CAA}"/>
              </a:ext>
            </a:extLst>
          </p:cNvPr>
          <p:cNvSpPr/>
          <p:nvPr/>
        </p:nvSpPr>
        <p:spPr>
          <a:xfrm>
            <a:off x="5549238" y="13312155"/>
            <a:ext cx="6525288" cy="859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いつも見えるところにはったり、入れたりしておこう</a:t>
            </a:r>
            <a:endParaRPr kumimoji="1"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200AD02A-D7D6-47FB-BBAE-1E4B02DB36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365" y="6629859"/>
          <a:ext cx="11944161" cy="2761200"/>
        </p:xfrm>
        <a:graphic>
          <a:graphicData uri="http://schemas.openxmlformats.org/drawingml/2006/table">
            <a:tbl>
              <a:tblPr firstRow="1" lastRow="1" bandRow="1">
                <a:tableStyleId>{5940675A-B579-460E-94D1-54222C63F5DA}</a:tableStyleId>
              </a:tblPr>
              <a:tblGrid>
                <a:gridCol w="11944161">
                  <a:extLst>
                    <a:ext uri="{9D8B030D-6E8A-4147-A177-3AD203B41FA5}">
                      <a16:colId xmlns:a16="http://schemas.microsoft.com/office/drawing/2014/main" val="2283971966"/>
                    </a:ext>
                  </a:extLst>
                </a:gridCol>
              </a:tblGrid>
              <a:tr h="45471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活動をふりかえって、できるようになったことや、これからもがんばりたいこと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24009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kumimoji="1" lang="ja-JP" altLang="en-US" sz="20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55184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kumimoji="1" lang="ja-JP" altLang="en-US" sz="20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45246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38197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kumimoji="1" lang="ja-JP" altLang="en-US" sz="20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293445"/>
                  </a:ext>
                </a:extLst>
              </a:tr>
            </a:tbl>
          </a:graphicData>
        </a:graphic>
      </p:graphicFrame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71B5B032-C691-4C04-B87E-6DE9F13FBC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506" y="1371060"/>
          <a:ext cx="1194902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9804">
                  <a:extLst>
                    <a:ext uri="{9D8B030D-6E8A-4147-A177-3AD203B41FA5}">
                      <a16:colId xmlns:a16="http://schemas.microsoft.com/office/drawing/2014/main" val="1346611903"/>
                    </a:ext>
                  </a:extLst>
                </a:gridCol>
                <a:gridCol w="2389804">
                  <a:extLst>
                    <a:ext uri="{9D8B030D-6E8A-4147-A177-3AD203B41FA5}">
                      <a16:colId xmlns:a16="http://schemas.microsoft.com/office/drawing/2014/main" val="1900802474"/>
                    </a:ext>
                  </a:extLst>
                </a:gridCol>
                <a:gridCol w="2389804">
                  <a:extLst>
                    <a:ext uri="{9D8B030D-6E8A-4147-A177-3AD203B41FA5}">
                      <a16:colId xmlns:a16="http://schemas.microsoft.com/office/drawing/2014/main" val="1850207291"/>
                    </a:ext>
                  </a:extLst>
                </a:gridCol>
                <a:gridCol w="2389804">
                  <a:extLst>
                    <a:ext uri="{9D8B030D-6E8A-4147-A177-3AD203B41FA5}">
                      <a16:colId xmlns:a16="http://schemas.microsoft.com/office/drawing/2014/main" val="2628606250"/>
                    </a:ext>
                  </a:extLst>
                </a:gridCol>
                <a:gridCol w="2389804">
                  <a:extLst>
                    <a:ext uri="{9D8B030D-6E8A-4147-A177-3AD203B41FA5}">
                      <a16:colId xmlns:a16="http://schemas.microsoft.com/office/drawing/2014/main" val="40968899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月　日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月　日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月　日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月　日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月　日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en-US" altLang="ja-JP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069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251642"/>
                  </a:ext>
                </a:extLst>
              </a:tr>
            </a:tbl>
          </a:graphicData>
        </a:graphic>
      </p:graphicFrame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A456E78-04D9-4B87-B765-5FC72AF944D2}"/>
              </a:ext>
            </a:extLst>
          </p:cNvPr>
          <p:cNvSpPr/>
          <p:nvPr/>
        </p:nvSpPr>
        <p:spPr>
          <a:xfrm>
            <a:off x="256336" y="737472"/>
            <a:ext cx="11665791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自分の活動をふりかえろう</a:t>
            </a:r>
            <a:r>
              <a:rPr kumimoji="1" lang="en-US" altLang="ja-JP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よくできた◎　できた〇　あまりできなかった△</a:t>
            </a:r>
            <a:r>
              <a:rPr kumimoji="1" lang="en-US" altLang="ja-JP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endParaRPr kumimoji="1" lang="ja-JP" altLang="en-US" sz="2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4A9A51E8-E8CC-4962-A627-0E1C7D3BF09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0364" y="3316213"/>
          <a:ext cx="11944161" cy="1349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44161">
                  <a:extLst>
                    <a:ext uri="{9D8B030D-6E8A-4147-A177-3AD203B41FA5}">
                      <a16:colId xmlns:a16="http://schemas.microsoft.com/office/drawing/2014/main" val="3255334417"/>
                    </a:ext>
                  </a:extLst>
                </a:gridCol>
              </a:tblGrid>
              <a:tr h="1349603">
                <a:tc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仲間からのはげましやアドバイス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584129"/>
                  </a:ext>
                </a:extLst>
              </a:tr>
            </a:tbl>
          </a:graphicData>
        </a:graphic>
      </p:graphicFrame>
      <p:sp>
        <p:nvSpPr>
          <p:cNvPr id="33" name="四角形: 角度付き 32">
            <a:extLst>
              <a:ext uri="{FF2B5EF4-FFF2-40B4-BE49-F238E27FC236}">
                <a16:creationId xmlns:a16="http://schemas.microsoft.com/office/drawing/2014/main" id="{1167DC59-F519-4792-8DB8-538AF0C150CB}"/>
              </a:ext>
            </a:extLst>
          </p:cNvPr>
          <p:cNvSpPr/>
          <p:nvPr/>
        </p:nvSpPr>
        <p:spPr>
          <a:xfrm>
            <a:off x="136881" y="143485"/>
            <a:ext cx="10298930" cy="685800"/>
          </a:xfrm>
          <a:prstGeom prst="beve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自分のも</a:t>
            </a:r>
            <a:r>
              <a:rPr kumimoji="1" lang="ja-JP" altLang="en-US" sz="28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くひょうに</a:t>
            </a:r>
            <a:r>
              <a:rPr kumimoji="1" lang="ja-JP" altLang="en-US" sz="2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向けて取り組んだことをふりかえろう　　</a:t>
            </a:r>
            <a:endParaRPr kumimoji="1" lang="ja-JP" altLang="en-US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A9EBEA12-B973-4898-B4D3-03BF23AF5757}"/>
              </a:ext>
            </a:extLst>
          </p:cNvPr>
          <p:cNvSpPr/>
          <p:nvPr/>
        </p:nvSpPr>
        <p:spPr>
          <a:xfrm>
            <a:off x="136881" y="2757604"/>
            <a:ext cx="3132404" cy="561819"/>
          </a:xfrm>
          <a:prstGeom prst="wedgeRoundRectCallout">
            <a:avLst>
              <a:gd name="adj1" fmla="val 49190"/>
              <a:gd name="adj2" fmla="val 14597"/>
              <a:gd name="adj3" fmla="val 16667"/>
            </a:avLst>
          </a:prstGeom>
          <a:ln w="34925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2400" b="1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やる気アップ交流会</a:t>
            </a:r>
            <a:endParaRPr kumimoji="1" lang="en-US" altLang="ja-JP" sz="2400" b="1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BB6ECA7-FA44-423A-992F-A6063B08CF65}"/>
              </a:ext>
            </a:extLst>
          </p:cNvPr>
          <p:cNvSpPr/>
          <p:nvPr/>
        </p:nvSpPr>
        <p:spPr>
          <a:xfrm>
            <a:off x="127933" y="3299692"/>
            <a:ext cx="11936130" cy="3015383"/>
          </a:xfrm>
          <a:prstGeom prst="rect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D1E60A0-CEEE-431B-B77E-17CF5ADB52FE}"/>
              </a:ext>
            </a:extLst>
          </p:cNvPr>
          <p:cNvSpPr/>
          <p:nvPr/>
        </p:nvSpPr>
        <p:spPr>
          <a:xfrm>
            <a:off x="10495170" y="151785"/>
            <a:ext cx="1579355" cy="6857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3966720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364</Words>
  <Application>Microsoft Office PowerPoint</Application>
  <PresentationFormat>ユーザー設定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BIZ UD明朝 Medium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2025-02-13T08:05:11Z</dcterms:created>
  <dcterms:modified xsi:type="dcterms:W3CDTF">2025-02-13T08:05:21Z</dcterms:modified>
</cp:coreProperties>
</file>