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9144000" cy="6858000" type="screen4x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FF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15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49EAEDB-7048-4FBD-9CFB-ABB62BA16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650E0E-D536-4523-BF72-F0A286FD4A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549B71-3DA4-433E-8B76-3372A18B4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08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9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07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61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1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95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40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21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8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2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07F5-7C8A-4278-993E-DB78915336CB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F808-21F0-4711-8E3C-AB56BCBCC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0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98E2077-6506-4DF4-BBA6-233C3436F745}"/>
              </a:ext>
            </a:extLst>
          </p:cNvPr>
          <p:cNvGrpSpPr/>
          <p:nvPr/>
        </p:nvGrpSpPr>
        <p:grpSpPr>
          <a:xfrm>
            <a:off x="51437" y="93751"/>
            <a:ext cx="4367464" cy="929149"/>
            <a:chOff x="2442806" y="252663"/>
            <a:chExt cx="4367464" cy="667023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6B0E5AF5-2654-4175-9C75-BFE07D8524A2}"/>
                </a:ext>
              </a:extLst>
            </p:cNvPr>
            <p:cNvSpPr/>
            <p:nvPr/>
          </p:nvSpPr>
          <p:spPr>
            <a:xfrm>
              <a:off x="2538663" y="252663"/>
              <a:ext cx="4114800" cy="667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43D8803-A864-4CE5-B5A4-9D127075B960}"/>
                </a:ext>
              </a:extLst>
            </p:cNvPr>
            <p:cNvSpPr/>
            <p:nvPr/>
          </p:nvSpPr>
          <p:spPr>
            <a:xfrm>
              <a:off x="2442806" y="547963"/>
              <a:ext cx="4367464" cy="362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206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おたすけコミュごろく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B554AA4-83D3-438A-8DF3-133242DFDC0E}"/>
              </a:ext>
            </a:extLst>
          </p:cNvPr>
          <p:cNvSpPr/>
          <p:nvPr/>
        </p:nvSpPr>
        <p:spPr>
          <a:xfrm>
            <a:off x="1474838" y="5965888"/>
            <a:ext cx="6414061" cy="52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62BECC7-EB14-4519-A743-A5C75571411F}"/>
              </a:ext>
            </a:extLst>
          </p:cNvPr>
          <p:cNvGrpSpPr/>
          <p:nvPr/>
        </p:nvGrpSpPr>
        <p:grpSpPr>
          <a:xfrm>
            <a:off x="3628028" y="2930887"/>
            <a:ext cx="2235040" cy="1492887"/>
            <a:chOff x="3638945" y="3008477"/>
            <a:chExt cx="2235040" cy="1492887"/>
          </a:xfrm>
        </p:grpSpPr>
        <p:pic>
          <p:nvPicPr>
            <p:cNvPr id="1042" name="Picture 18" descr="https://3.bp.blogspot.com/-bo-RdJSHUsU/Vt_txcJnUcI/AAAAAAAA4oI/BhNbPyMIDkk/s800/balloon02_yellow.png">
              <a:extLst>
                <a:ext uri="{FF2B5EF4-FFF2-40B4-BE49-F238E27FC236}">
                  <a16:creationId xmlns:a16="http://schemas.microsoft.com/office/drawing/2014/main" id="{6E6C8279-9221-4318-AA57-B06E319D2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808" flipH="1">
              <a:off x="5287313" y="3134258"/>
              <a:ext cx="586672" cy="89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集合している人たちのイラスト（世界）">
              <a:extLst>
                <a:ext uri="{FF2B5EF4-FFF2-40B4-BE49-F238E27FC236}">
                  <a16:creationId xmlns:a16="http://schemas.microsoft.com/office/drawing/2014/main" id="{F4ECE96F-70DD-486D-B986-95204C00F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945" y="3008477"/>
              <a:ext cx="1866109" cy="1492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D700899-FD73-48CE-AB86-2208BC742BF7}"/>
              </a:ext>
            </a:extLst>
          </p:cNvPr>
          <p:cNvGrpSpPr/>
          <p:nvPr/>
        </p:nvGrpSpPr>
        <p:grpSpPr>
          <a:xfrm>
            <a:off x="4474004" y="107137"/>
            <a:ext cx="4574232" cy="591616"/>
            <a:chOff x="1626164" y="5842301"/>
            <a:chExt cx="6042998" cy="697832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99AACE5C-E302-4CDE-975E-32154563C5D6}"/>
                </a:ext>
              </a:extLst>
            </p:cNvPr>
            <p:cNvSpPr/>
            <p:nvPr/>
          </p:nvSpPr>
          <p:spPr>
            <a:xfrm>
              <a:off x="1626164" y="5842301"/>
              <a:ext cx="6042998" cy="6978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F51FB79-7EBD-4C00-89DA-D15410AA9EA2}"/>
                </a:ext>
              </a:extLst>
            </p:cNvPr>
            <p:cNvSpPr/>
            <p:nvPr/>
          </p:nvSpPr>
          <p:spPr>
            <a:xfrm>
              <a:off x="1680199" y="5842301"/>
              <a:ext cx="5946319" cy="645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rgbClr val="00206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「コミュタイム」などで表現したいことを確認しよう</a:t>
              </a:r>
            </a:p>
          </p:txBody>
        </p:sp>
      </p:grpSp>
      <p:sp>
        <p:nvSpPr>
          <p:cNvPr id="36" name="雲 35">
            <a:extLst>
              <a:ext uri="{FF2B5EF4-FFF2-40B4-BE49-F238E27FC236}">
                <a16:creationId xmlns:a16="http://schemas.microsoft.com/office/drawing/2014/main" id="{389E9BAB-C075-420B-ABCB-C970D4F84007}"/>
              </a:ext>
            </a:extLst>
          </p:cNvPr>
          <p:cNvSpPr/>
          <p:nvPr/>
        </p:nvSpPr>
        <p:spPr>
          <a:xfrm>
            <a:off x="149177" y="1152507"/>
            <a:ext cx="3423260" cy="231529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2" name="雲 21">
            <a:extLst>
              <a:ext uri="{FF2B5EF4-FFF2-40B4-BE49-F238E27FC236}">
                <a16:creationId xmlns:a16="http://schemas.microsoft.com/office/drawing/2014/main" id="{0545B13F-2574-47BD-8C5F-9B4A7DCC9D2B}"/>
              </a:ext>
            </a:extLst>
          </p:cNvPr>
          <p:cNvSpPr/>
          <p:nvPr/>
        </p:nvSpPr>
        <p:spPr>
          <a:xfrm>
            <a:off x="3808995" y="784296"/>
            <a:ext cx="4226861" cy="20925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3" name="雲 22">
            <a:extLst>
              <a:ext uri="{FF2B5EF4-FFF2-40B4-BE49-F238E27FC236}">
                <a16:creationId xmlns:a16="http://schemas.microsoft.com/office/drawing/2014/main" id="{C530AE4B-F454-46F2-8B85-A8C550BAB678}"/>
              </a:ext>
            </a:extLst>
          </p:cNvPr>
          <p:cNvSpPr/>
          <p:nvPr/>
        </p:nvSpPr>
        <p:spPr>
          <a:xfrm>
            <a:off x="5795063" y="2633153"/>
            <a:ext cx="3116694" cy="222113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雲 23">
            <a:extLst>
              <a:ext uri="{FF2B5EF4-FFF2-40B4-BE49-F238E27FC236}">
                <a16:creationId xmlns:a16="http://schemas.microsoft.com/office/drawing/2014/main" id="{6684EE68-45E1-4592-9E67-0810676839D3}"/>
              </a:ext>
            </a:extLst>
          </p:cNvPr>
          <p:cNvSpPr/>
          <p:nvPr/>
        </p:nvSpPr>
        <p:spPr>
          <a:xfrm>
            <a:off x="147294" y="3621425"/>
            <a:ext cx="3423260" cy="231529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5" name="雲 24">
            <a:extLst>
              <a:ext uri="{FF2B5EF4-FFF2-40B4-BE49-F238E27FC236}">
                <a16:creationId xmlns:a16="http://schemas.microsoft.com/office/drawing/2014/main" id="{D69B7429-B95F-4314-94E6-255B83FC3C2B}"/>
              </a:ext>
            </a:extLst>
          </p:cNvPr>
          <p:cNvSpPr/>
          <p:nvPr/>
        </p:nvSpPr>
        <p:spPr>
          <a:xfrm>
            <a:off x="3187234" y="4580616"/>
            <a:ext cx="3490041" cy="222113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C3F0E32-1FC8-4D02-9506-7FF86D797CC9}"/>
              </a:ext>
            </a:extLst>
          </p:cNvPr>
          <p:cNvGrpSpPr/>
          <p:nvPr/>
        </p:nvGrpSpPr>
        <p:grpSpPr>
          <a:xfrm>
            <a:off x="285656" y="123866"/>
            <a:ext cx="3899027" cy="452664"/>
            <a:chOff x="-575314" y="1668707"/>
            <a:chExt cx="3967443" cy="491686"/>
          </a:xfrm>
        </p:grpSpPr>
        <p:pic>
          <p:nvPicPr>
            <p:cNvPr id="3" name="Picture 2" descr="https://blogger.googleusercontent.com/img/b/R29vZ2xl/AVvXsEhQa5RsWFHrhMczjE7lsz5Fv5DB6MA7WyOQMLz1Osu-_aevJ9lsKGMDmBfCmqZSJ7pVSoCqzXOpUYrdWCeeOzxWc0jedgNkagd2ByoUz4DAm65VzlnNePbNeeWjFilF6om6r1t9cwPtPN8/s800/Japan.png">
              <a:extLst>
                <a:ext uri="{FF2B5EF4-FFF2-40B4-BE49-F238E27FC236}">
                  <a16:creationId xmlns:a16="http://schemas.microsoft.com/office/drawing/2014/main" id="{E39E7FB0-D852-4393-8AE4-F51BB2122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42" y="1868372"/>
              <a:ext cx="429158" cy="29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blogger.googleusercontent.com/img/b/R29vZ2xl/AVvXsEixriNXsZA5-PB1mZNoktv-7PdKxt1gi74cKSPglCo1iDTYhyphenhyphenq0kCRfrncUvLofw3cBD8xNeDrpLxRrTqj2b4gPkXC6yDDaVJfDnxW3le8grprzyhmhyphenhyphenNwDIZLNltfR7_R-AFMKVz7YmOs/s800/Philippines.png">
              <a:extLst>
                <a:ext uri="{FF2B5EF4-FFF2-40B4-BE49-F238E27FC236}">
                  <a16:creationId xmlns:a16="http://schemas.microsoft.com/office/drawing/2014/main" id="{CF69A104-51B7-4A0C-8185-3D25648B6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4799">
              <a:off x="1993489" y="1808037"/>
              <a:ext cx="418606" cy="28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blogger.googleusercontent.com/img/b/R29vZ2xl/AVvXsEhmee5n0Z8WMM0yOqcB1sGAS83t50rljP25rxnXTchgDZoH8wIoPga76Jkm4S5qe3a3LUtMLv4Q2cWUIltsS0BrDEWIuhlGYeF3i4rxFwzMpjVU9uXLgPqs68imsniuxbIGUGW0U5WbNrk/s800/Canada.png">
              <a:extLst>
                <a:ext uri="{FF2B5EF4-FFF2-40B4-BE49-F238E27FC236}">
                  <a16:creationId xmlns:a16="http://schemas.microsoft.com/office/drawing/2014/main" id="{5C57D050-4230-4B74-8449-28BD61833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3341">
              <a:off x="2828996" y="1714785"/>
              <a:ext cx="425067" cy="28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blogger.googleusercontent.com/img/b/R29vZ2xl/AVvXsEgqhkAAQkdoaFG616SRRbrglNfhEvNMFzsSojkLU_SmluS02g0ufhYevqp1wevzeMEr7jJWgK4jjhx7TMPUCAjHFOpvdF9qJbkn3yPJX1nObE4da91zYngpuEdJ_tvKjuXGgSb7Ttgg7BI/s800/United-States-of-America.png">
              <a:extLst>
                <a:ext uri="{FF2B5EF4-FFF2-40B4-BE49-F238E27FC236}">
                  <a16:creationId xmlns:a16="http://schemas.microsoft.com/office/drawing/2014/main" id="{0B26D908-7AD2-47FA-AD19-E094B9B20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3059">
              <a:off x="2417939" y="1779615"/>
              <a:ext cx="399201" cy="27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blogger.googleusercontent.com/img/b/R29vZ2xl/AVvXsEgPKYKT_0wTWLgPDeXHV9jSJp6poZrrAd-twZHTVbUvjVaX3ezc3QdwJWiHfn7VykemLMQGeXSljM7uIoN16mfwgvqvbUj-PKxbK-bj4xGIAOZFEidCp9MUgcecv2U7Vz_RSqDqB7EolTc/s800/Argentina.png">
              <a:extLst>
                <a:ext uri="{FF2B5EF4-FFF2-40B4-BE49-F238E27FC236}">
                  <a16:creationId xmlns:a16="http://schemas.microsoft.com/office/drawing/2014/main" id="{00AF4D61-F074-41E6-9040-32EE2BE01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657">
              <a:off x="245363" y="1807309"/>
              <a:ext cx="429159" cy="29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blogger.googleusercontent.com/img/b/R29vZ2xl/AVvXsEja7s19uEcCfdifL9pZD6vPjFv-IrTM2Iyn-Is8exkBw9k3nyHQXQgtHcFDlBsZJq0OUGHRJ7nA5vlURNyIvWGq37YOTmcvxF7sfeSa_NaKB5Xu-9SLwV6ym0uDAs3L7J0H54KhjYneWHI/s800/Brazil.png">
              <a:extLst>
                <a:ext uri="{FF2B5EF4-FFF2-40B4-BE49-F238E27FC236}">
                  <a16:creationId xmlns:a16="http://schemas.microsoft.com/office/drawing/2014/main" id="{C61807B5-E9BB-4F92-B617-32921C53D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9565">
              <a:off x="-166997" y="1736478"/>
              <a:ext cx="429154" cy="29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blogger.googleusercontent.com/img/b/R29vZ2xl/AVvXsEgjoUUxiwc7vI2luZUrS_sQ189wEDKklfmL8CyZTg_pbWwmuN68NycARAoPi7nx9PaS-HmqoCMsditrkZcm7wSawUie4hkLl8SNRFuX0j7ZTd7oGRntkifHStWV50ppUU3vKfkPZLSWafk/s800/United-Kingdom.png">
              <a:extLst>
                <a:ext uri="{FF2B5EF4-FFF2-40B4-BE49-F238E27FC236}">
                  <a16:creationId xmlns:a16="http://schemas.microsoft.com/office/drawing/2014/main" id="{2C4B39FE-B2A6-4BAD-9BD2-9446010FA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1232">
              <a:off x="-542081" y="1699966"/>
              <a:ext cx="383890" cy="261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blogger.googleusercontent.com/img/b/R29vZ2xl/AVvXsEh4Vep7nAz3k3fRZIVH_Y6S3G8sjwxFK4G5vBDFqxZahUuen9UjmYy5weQ1je7mjdYs2sepcQqIetf15cEn5KTwOK1jtiRZo9KrpuJvLjOFBi6Naj38k8RtESl77SYYpalfO2M4gl9Iai8/s800/New-Zealand.png">
              <a:extLst>
                <a:ext uri="{FF2B5EF4-FFF2-40B4-BE49-F238E27FC236}">
                  <a16:creationId xmlns:a16="http://schemas.microsoft.com/office/drawing/2014/main" id="{975E422C-B4D7-48D4-892F-5C3A3A7AD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70">
              <a:off x="670170" y="1848457"/>
              <a:ext cx="450651" cy="306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 descr="https://blogger.googleusercontent.com/img/b/R29vZ2xl/AVvXsEgQdZEu67fUZR2p6XM9phINS7h5m_4KlqVyWcU8w7ZMqqDZR-iHwOdGGfkpJOy54zik7RwQHuiCJWYVOmVSvRZ52eYabYcdnEOOh682vpBAmpybwhXOy_LCEC44WZHXocm_MrPQBFmoYsM/s800/Ghana.png">
              <a:extLst>
                <a:ext uri="{FF2B5EF4-FFF2-40B4-BE49-F238E27FC236}">
                  <a16:creationId xmlns:a16="http://schemas.microsoft.com/office/drawing/2014/main" id="{82CCAA72-1EE5-446F-A52D-E5F324672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2285">
              <a:off x="1575708" y="1856128"/>
              <a:ext cx="429154" cy="29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2375932-6B3C-4C5E-8AEB-D93C9CBD9B0D}"/>
                </a:ext>
              </a:extLst>
            </p:cNvPr>
            <p:cNvSpPr/>
            <p:nvPr/>
          </p:nvSpPr>
          <p:spPr>
            <a:xfrm>
              <a:off x="-575314" y="1668707"/>
              <a:ext cx="3967443" cy="216069"/>
            </a:xfrm>
            <a:custGeom>
              <a:avLst/>
              <a:gdLst>
                <a:gd name="connsiteX0" fmla="*/ 0 w 6127955"/>
                <a:gd name="connsiteY0" fmla="*/ 51619 h 980884"/>
                <a:gd name="connsiteX1" fmla="*/ 3259393 w 6127955"/>
                <a:gd name="connsiteY1" fmla="*/ 980768 h 980884"/>
                <a:gd name="connsiteX2" fmla="*/ 6127955 w 6127955"/>
                <a:gd name="connsiteY2" fmla="*/ 0 h 980884"/>
                <a:gd name="connsiteX3" fmla="*/ 6127955 w 6127955"/>
                <a:gd name="connsiteY3" fmla="*/ 0 h 980884"/>
                <a:gd name="connsiteX4" fmla="*/ 6127955 w 6127955"/>
                <a:gd name="connsiteY4" fmla="*/ 0 h 98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7955" h="980884">
                  <a:moveTo>
                    <a:pt x="0" y="51619"/>
                  </a:moveTo>
                  <a:cubicBezTo>
                    <a:pt x="1119033" y="520495"/>
                    <a:pt x="2238067" y="989371"/>
                    <a:pt x="3259393" y="980768"/>
                  </a:cubicBezTo>
                  <a:cubicBezTo>
                    <a:pt x="4280719" y="972165"/>
                    <a:pt x="6127955" y="0"/>
                    <a:pt x="6127955" y="0"/>
                  </a:cubicBezTo>
                  <a:lnTo>
                    <a:pt x="6127955" y="0"/>
                  </a:lnTo>
                  <a:lnTo>
                    <a:pt x="61279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955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2025-01-21T05:54:50Z</dcterms:created>
  <dcterms:modified xsi:type="dcterms:W3CDTF">2025-01-21T05:55:24Z</dcterms:modified>
</cp:coreProperties>
</file>