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8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304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4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13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2586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3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618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355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942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332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85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36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D5E17-2B30-4E93-91D0-187A1B99A0EB}" type="datetimeFigureOut">
              <a:rPr kumimoji="1" lang="ja-JP" altLang="en-US" smtClean="0"/>
              <a:t>2024/2/8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1CCB3-EE4B-43C1-9F13-794D7587D1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50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699D3A5-5500-48B1-97A2-CF9A5AF7E366}"/>
              </a:ext>
            </a:extLst>
          </p:cNvPr>
          <p:cNvSpPr txBox="1"/>
          <p:nvPr/>
        </p:nvSpPr>
        <p:spPr>
          <a:xfrm>
            <a:off x="1236280" y="73573"/>
            <a:ext cx="43854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あいで</a:t>
            </a:r>
            <a:r>
              <a:rPr kumimoji="1" lang="ja-JP" altLang="en-US" sz="2400" dirty="0" err="1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あつめま</a:t>
            </a:r>
            <a:r>
              <a:rPr kumimoji="1" lang="ja-JP" altLang="en-US" sz="24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シート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4AA3390-0345-435F-91AD-0EA2671F6CB6}"/>
              </a:ext>
            </a:extLst>
          </p:cNvPr>
          <p:cNvSpPr txBox="1"/>
          <p:nvPr/>
        </p:nvSpPr>
        <p:spPr>
          <a:xfrm>
            <a:off x="367861" y="5894748"/>
            <a:ext cx="6306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３</a:t>
            </a:r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.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集めたアイデアをくらべたり</a:t>
            </a:r>
            <a:r>
              <a:rPr kumimoji="1"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、つなげたりして、</a:t>
            </a:r>
            <a:r>
              <a:rPr kumimoji="1" lang="ja-JP" altLang="en-US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次回</a:t>
            </a:r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の活動の</a:t>
            </a:r>
            <a:endParaRPr kumimoji="1" lang="en-US" altLang="ja-JP" sz="1600" b="1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 目標を実現する</a:t>
            </a:r>
            <a:r>
              <a:rPr kumimoji="1" lang="ja-JP" altLang="en-US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ための方法</a:t>
            </a:r>
            <a:r>
              <a:rPr kumimoji="1"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を決めましょう。</a:t>
            </a:r>
            <a:endParaRPr kumimoji="1" lang="en-US" altLang="ja-JP" sz="1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C719955-F6AF-4B02-8A9B-AA7BF46CD3EB}"/>
              </a:ext>
            </a:extLst>
          </p:cNvPr>
          <p:cNvSpPr txBox="1"/>
          <p:nvPr/>
        </p:nvSpPr>
        <p:spPr>
          <a:xfrm>
            <a:off x="367862" y="2108576"/>
            <a:ext cx="63062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２</a:t>
            </a:r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.</a:t>
            </a:r>
            <a:r>
              <a:rPr kumimoji="1" lang="ja-JP" altLang="en-US" sz="1600" b="1" u="sng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次回の活動の目標を実現するために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、みんなからアイデアを集</a:t>
            </a:r>
            <a:endParaRPr kumimoji="1" lang="en-US" altLang="ja-JP" sz="160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   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めましょう</a:t>
            </a:r>
            <a:r>
              <a:rPr kumimoji="1"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。</a:t>
            </a:r>
            <a:endParaRPr kumimoji="1" lang="en-US" altLang="ja-JP" sz="16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3BE0101-BB92-4ADE-BEE4-BA6B6716863E}"/>
              </a:ext>
            </a:extLst>
          </p:cNvPr>
          <p:cNvSpPr txBox="1"/>
          <p:nvPr/>
        </p:nvSpPr>
        <p:spPr>
          <a:xfrm>
            <a:off x="367861" y="943668"/>
            <a:ext cx="54758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１</a:t>
            </a:r>
            <a:r>
              <a:rPr kumimoji="1" lang="en-US" altLang="ja-JP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.</a:t>
            </a:r>
            <a:r>
              <a:rPr kumimoji="1" lang="ja-JP" altLang="en-US" sz="1600" b="1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次回の活動の目標</a:t>
            </a:r>
            <a:r>
              <a:rPr kumimoji="1" lang="ja-JP" altLang="en-US" sz="160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を</a:t>
            </a:r>
            <a:r>
              <a:rPr kumimoji="1"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書きましょう。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8AFA7A9D-9A0D-414B-8580-BFF12C1047C7}"/>
              </a:ext>
            </a:extLst>
          </p:cNvPr>
          <p:cNvSpPr/>
          <p:nvPr/>
        </p:nvSpPr>
        <p:spPr>
          <a:xfrm>
            <a:off x="525516" y="1292089"/>
            <a:ext cx="5906813" cy="694478"/>
          </a:xfrm>
          <a:prstGeom prst="roundRect">
            <a:avLst>
              <a:gd name="adj" fmla="val 6073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</a:t>
            </a:r>
            <a:r>
              <a:rPr kumimoji="1" lang="ja-JP" altLang="en-US" sz="110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例）活動中に、全員の名前を呼べるようにする。</a:t>
            </a:r>
            <a:endParaRPr kumimoji="1" lang="ja-JP" altLang="en-US" sz="11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8349C7E-F2B2-41B0-9A3E-BE0BA084FFC6}"/>
              </a:ext>
            </a:extLst>
          </p:cNvPr>
          <p:cNvSpPr txBox="1"/>
          <p:nvPr/>
        </p:nvSpPr>
        <p:spPr>
          <a:xfrm>
            <a:off x="3834961" y="587592"/>
            <a:ext cx="30230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名前</a:t>
            </a:r>
            <a:r>
              <a:rPr kumimoji="1" lang="en-US" altLang="ja-JP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kumimoji="1" lang="ja-JP" altLang="en-US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　　　　　　　　</a:t>
            </a:r>
            <a:r>
              <a:rPr kumimoji="1" lang="en-US" altLang="ja-JP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endParaRPr kumimoji="1" lang="ja-JP" altLang="en-US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EE2883A1-5151-429D-AE95-EC4538B0FEA2}"/>
              </a:ext>
            </a:extLst>
          </p:cNvPr>
          <p:cNvSpPr/>
          <p:nvPr/>
        </p:nvSpPr>
        <p:spPr>
          <a:xfrm>
            <a:off x="505806" y="6479522"/>
            <a:ext cx="5906813" cy="3201397"/>
          </a:xfrm>
          <a:prstGeom prst="roundRect">
            <a:avLst>
              <a:gd name="adj" fmla="val 114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4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日時　　　月　　日　　　時　　分から　　時　　分まで</a:t>
            </a:r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7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7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内容</a:t>
            </a:r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endParaRPr kumimoji="1" lang="en-US" altLang="ja-JP" sz="160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600">
                <a:solidFill>
                  <a:schemeClr val="tx1"/>
                </a:solidFill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役割</a:t>
            </a:r>
            <a:endParaRPr kumimoji="1" lang="ja-JP" altLang="en-US" sz="16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23446C56-EC37-415E-9CB8-DBE86F1139EB}"/>
              </a:ext>
            </a:extLst>
          </p:cNvPr>
          <p:cNvSpPr/>
          <p:nvPr/>
        </p:nvSpPr>
        <p:spPr>
          <a:xfrm>
            <a:off x="525516" y="2693352"/>
            <a:ext cx="5906813" cy="3043510"/>
          </a:xfrm>
          <a:prstGeom prst="roundRect">
            <a:avLst>
              <a:gd name="adj" fmla="val 1238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ja-JP" altLang="en-US" sz="1100" dirty="0">
              <a:solidFill>
                <a:schemeClr val="tx1"/>
              </a:solidFill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ACE4751-6F7A-445F-A47D-DD0E51292E15}"/>
              </a:ext>
            </a:extLst>
          </p:cNvPr>
          <p:cNvCxnSpPr>
            <a:cxnSpLocks/>
          </p:cNvCxnSpPr>
          <p:nvPr/>
        </p:nvCxnSpPr>
        <p:spPr>
          <a:xfrm>
            <a:off x="505806" y="6910534"/>
            <a:ext cx="5906813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025C565-2208-46D5-9654-34951653831B}"/>
              </a:ext>
            </a:extLst>
          </p:cNvPr>
          <p:cNvCxnSpPr/>
          <p:nvPr/>
        </p:nvCxnSpPr>
        <p:spPr>
          <a:xfrm>
            <a:off x="662152" y="3174129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5BDF5F7-0E0D-4626-B31B-400BE41FC07A}"/>
              </a:ext>
            </a:extLst>
          </p:cNvPr>
          <p:cNvCxnSpPr/>
          <p:nvPr/>
        </p:nvCxnSpPr>
        <p:spPr>
          <a:xfrm>
            <a:off x="662152" y="3678626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28161668-6362-4C19-8178-527F17EF207E}"/>
              </a:ext>
            </a:extLst>
          </p:cNvPr>
          <p:cNvCxnSpPr/>
          <p:nvPr/>
        </p:nvCxnSpPr>
        <p:spPr>
          <a:xfrm>
            <a:off x="662152" y="4183122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FA0860DD-8D57-4111-98FB-69B3C5DD0791}"/>
              </a:ext>
            </a:extLst>
          </p:cNvPr>
          <p:cNvCxnSpPr/>
          <p:nvPr/>
        </p:nvCxnSpPr>
        <p:spPr>
          <a:xfrm>
            <a:off x="662152" y="4692873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1445544D-0A91-4129-A1B3-DF4144070FFA}"/>
              </a:ext>
            </a:extLst>
          </p:cNvPr>
          <p:cNvCxnSpPr/>
          <p:nvPr/>
        </p:nvCxnSpPr>
        <p:spPr>
          <a:xfrm>
            <a:off x="662152" y="5197370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983A78AA-9E09-4FB1-9726-C8E8DFAE4667}"/>
              </a:ext>
            </a:extLst>
          </p:cNvPr>
          <p:cNvCxnSpPr/>
          <p:nvPr/>
        </p:nvCxnSpPr>
        <p:spPr>
          <a:xfrm>
            <a:off x="662152" y="7399290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BE5D216B-A2B0-4CB8-A71B-DC2DCB717A25}"/>
              </a:ext>
            </a:extLst>
          </p:cNvPr>
          <p:cNvCxnSpPr/>
          <p:nvPr/>
        </p:nvCxnSpPr>
        <p:spPr>
          <a:xfrm>
            <a:off x="662152" y="7893278"/>
            <a:ext cx="5612524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6797627B-8DA2-47DA-90CE-754552D2BF46}"/>
              </a:ext>
            </a:extLst>
          </p:cNvPr>
          <p:cNvCxnSpPr>
            <a:cxnSpLocks/>
          </p:cNvCxnSpPr>
          <p:nvPr/>
        </p:nvCxnSpPr>
        <p:spPr>
          <a:xfrm>
            <a:off x="505806" y="8434534"/>
            <a:ext cx="5906813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図 7">
            <a:extLst>
              <a:ext uri="{FF2B5EF4-FFF2-40B4-BE49-F238E27FC236}">
                <a16:creationId xmlns:a16="http://schemas.microsoft.com/office/drawing/2014/main" id="{2067393F-966F-4FBD-9BA9-49650882A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7031" y="1132345"/>
            <a:ext cx="945298" cy="84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7616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114</Words>
  <Application>Microsoft Office PowerPoint</Application>
  <PresentationFormat>A4 210 x 297 mm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HGS創英角ﾎﾟｯﾌﾟ体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2024-02-08T01:41:32Z</dcterms:created>
  <dcterms:modified xsi:type="dcterms:W3CDTF">2024-02-08T01:41:36Z</dcterms:modified>
</cp:coreProperties>
</file>