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9" r:id="rId2"/>
  </p:sldIdLst>
  <p:sldSz cx="6858000" cy="9906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2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69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06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931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62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8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156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56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42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895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22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94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E0371-BA43-4454-812A-A63BFA0C5118}" type="datetimeFigureOut">
              <a:rPr kumimoji="1" lang="ja-JP" altLang="en-US" smtClean="0"/>
              <a:t>2024/1/31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C9B0C-8F44-4558-A41E-7DD479D0A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4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C61B4A6-60DD-49FA-A937-1EEAE2562B05}"/>
              </a:ext>
            </a:extLst>
          </p:cNvPr>
          <p:cNvSpPr txBox="1"/>
          <p:nvPr/>
        </p:nvSpPr>
        <p:spPr>
          <a:xfrm>
            <a:off x="157909" y="629793"/>
            <a:ext cx="6542183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sz="110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</a:t>
            </a:r>
            <a:r>
              <a:rPr kumimoji="1"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</a:t>
            </a:r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）</a:t>
            </a:r>
            <a:r>
              <a:rPr kumimoji="1" lang="ja-JP" altLang="en-US" sz="1600" err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さんへ</a:t>
            </a:r>
            <a:r>
              <a:rPr kumimoji="1" lang="en-US" altLang="ja-JP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</a:t>
            </a:r>
            <a:r>
              <a:rPr kumimoji="1"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（</a:t>
            </a:r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</a:t>
            </a:r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</a:t>
            </a:r>
            <a:r>
              <a:rPr kumimoji="1"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）より</a:t>
            </a:r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</a:t>
            </a:r>
            <a:endParaRPr kumimoji="1"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5FC458-625C-49D4-A3FF-C0CCDC3A3350}"/>
              </a:ext>
            </a:extLst>
          </p:cNvPr>
          <p:cNvSpPr txBox="1"/>
          <p:nvPr/>
        </p:nvSpPr>
        <p:spPr>
          <a:xfrm>
            <a:off x="163455" y="2764504"/>
            <a:ext cx="648225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457200"/>
            <a:r>
              <a:rPr kumimoji="1"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１．今回の活動では、</a:t>
            </a:r>
            <a:r>
              <a:rPr kumimoji="1" lang="ja-JP" altLang="en-US" sz="1600" b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「活動の目標」をどれくらい実現できた</a:t>
            </a:r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と思います</a:t>
            </a:r>
            <a:r>
              <a:rPr kumimoji="1" lang="ja-JP" altLang="en-US" sz="16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か？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CE3F6978-8D4F-4005-9339-FDE3CE4F4C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101546"/>
              </p:ext>
            </p:extLst>
          </p:nvPr>
        </p:nvGraphicFramePr>
        <p:xfrm>
          <a:off x="187873" y="3447314"/>
          <a:ext cx="6482255" cy="374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451">
                  <a:extLst>
                    <a:ext uri="{9D8B030D-6E8A-4147-A177-3AD203B41FA5}">
                      <a16:colId xmlns:a16="http://schemas.microsoft.com/office/drawing/2014/main" val="3973383509"/>
                    </a:ext>
                  </a:extLst>
                </a:gridCol>
                <a:gridCol w="1296451">
                  <a:extLst>
                    <a:ext uri="{9D8B030D-6E8A-4147-A177-3AD203B41FA5}">
                      <a16:colId xmlns:a16="http://schemas.microsoft.com/office/drawing/2014/main" val="1717305865"/>
                    </a:ext>
                  </a:extLst>
                </a:gridCol>
                <a:gridCol w="1296451">
                  <a:extLst>
                    <a:ext uri="{9D8B030D-6E8A-4147-A177-3AD203B41FA5}">
                      <a16:colId xmlns:a16="http://schemas.microsoft.com/office/drawing/2014/main" val="3741404326"/>
                    </a:ext>
                  </a:extLst>
                </a:gridCol>
                <a:gridCol w="1296451">
                  <a:extLst>
                    <a:ext uri="{9D8B030D-6E8A-4147-A177-3AD203B41FA5}">
                      <a16:colId xmlns:a16="http://schemas.microsoft.com/office/drawing/2014/main" val="1420499450"/>
                    </a:ext>
                  </a:extLst>
                </a:gridCol>
                <a:gridCol w="1296451">
                  <a:extLst>
                    <a:ext uri="{9D8B030D-6E8A-4147-A177-3AD203B41FA5}">
                      <a16:colId xmlns:a16="http://schemas.microsoft.com/office/drawing/2014/main" val="3533133941"/>
                    </a:ext>
                  </a:extLst>
                </a:gridCol>
              </a:tblGrid>
              <a:tr h="3749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138392"/>
                  </a:ext>
                </a:extLst>
              </a:tr>
            </a:tbl>
          </a:graphicData>
        </a:graphic>
      </p:graphicFrame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449D1D9-E1A1-4008-97B1-5F5FF346BCDD}"/>
              </a:ext>
            </a:extLst>
          </p:cNvPr>
          <p:cNvSpPr txBox="1"/>
          <p:nvPr/>
        </p:nvSpPr>
        <p:spPr>
          <a:xfrm>
            <a:off x="2504059" y="3139143"/>
            <a:ext cx="184988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ありがとうメーター</a:t>
            </a:r>
            <a:endParaRPr kumimoji="1" lang="en-US" altLang="ja-JP" sz="1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8CF01FA-98F9-4E83-B7E9-E551107275BB}"/>
              </a:ext>
            </a:extLst>
          </p:cNvPr>
          <p:cNvSpPr txBox="1"/>
          <p:nvPr/>
        </p:nvSpPr>
        <p:spPr>
          <a:xfrm>
            <a:off x="105330" y="3771447"/>
            <a:ext cx="223346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０</a:t>
            </a:r>
            <a:endParaRPr kumimoji="1"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51465C9-21B9-4E06-AC5A-FA8008263602}"/>
              </a:ext>
            </a:extLst>
          </p:cNvPr>
          <p:cNvSpPr txBox="1"/>
          <p:nvPr/>
        </p:nvSpPr>
        <p:spPr>
          <a:xfrm>
            <a:off x="6257460" y="3771468"/>
            <a:ext cx="6233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１００　</a:t>
            </a:r>
            <a:endParaRPr kumimoji="1" lang="en-US" altLang="ja-JP" sz="105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05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ja-JP" altLang="en-US" sz="10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</a:t>
            </a:r>
            <a:r>
              <a:rPr kumimoji="1" lang="ja-JP" altLang="en-US" sz="105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ja-JP" altLang="en-US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25F27701-9652-416C-AB46-B5EA9BC2539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453" y="8737117"/>
            <a:ext cx="821837" cy="846372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1A9E9A-4599-4A7E-9A66-60B45153DB7D}"/>
              </a:ext>
            </a:extLst>
          </p:cNvPr>
          <p:cNvSpPr/>
          <p:nvPr/>
        </p:nvSpPr>
        <p:spPr>
          <a:xfrm>
            <a:off x="175664" y="1365417"/>
            <a:ext cx="6506672" cy="1178272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0731AD7-94E6-4420-A944-F4A1DD8E3014}"/>
              </a:ext>
            </a:extLst>
          </p:cNvPr>
          <p:cNvSpPr txBox="1"/>
          <p:nvPr/>
        </p:nvSpPr>
        <p:spPr>
          <a:xfrm>
            <a:off x="187873" y="1449511"/>
            <a:ext cx="645783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70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b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私たちの活動の目標は、</a:t>
            </a:r>
            <a:endParaRPr kumimoji="1" lang="en-US" altLang="ja-JP" sz="1600" b="1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　　　　　　　　　　　　　　　　　　　　　　　　</a:t>
            </a:r>
            <a:endParaRPr kumimoji="1" lang="en-US" altLang="ja-JP" sz="160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70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　　　　　　　　　　　　　　　　　　　　　　　　</a:t>
            </a:r>
            <a:r>
              <a:rPr kumimoji="1" lang="ja-JP" altLang="en-US" sz="1600" b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です。</a:t>
            </a:r>
            <a:endParaRPr kumimoji="1" lang="ja-JP" altLang="en-US" sz="1600" b="1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AA6B7E7-4BDA-495D-8BD1-3AE87AAD57CA}"/>
              </a:ext>
            </a:extLst>
          </p:cNvPr>
          <p:cNvSpPr txBox="1"/>
          <p:nvPr/>
        </p:nvSpPr>
        <p:spPr>
          <a:xfrm>
            <a:off x="1229710" y="3771447"/>
            <a:ext cx="441208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</a:t>
            </a:r>
            <a:endParaRPr kumimoji="1"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2423257-CD10-4EF2-B2AC-6E128DDEF378}"/>
              </a:ext>
            </a:extLst>
          </p:cNvPr>
          <p:cNvSpPr txBox="1"/>
          <p:nvPr/>
        </p:nvSpPr>
        <p:spPr>
          <a:xfrm>
            <a:off x="2571952" y="3771447"/>
            <a:ext cx="441208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４０</a:t>
            </a:r>
            <a:endParaRPr kumimoji="1"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8C6EF0D-5AFB-4EAD-A781-7DC5356F7822}"/>
              </a:ext>
            </a:extLst>
          </p:cNvPr>
          <p:cNvSpPr txBox="1"/>
          <p:nvPr/>
        </p:nvSpPr>
        <p:spPr>
          <a:xfrm>
            <a:off x="3826774" y="3771447"/>
            <a:ext cx="441208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６０</a:t>
            </a:r>
            <a:endParaRPr kumimoji="1"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E44F419-8C6F-4C74-98A0-DFD51E5BD546}"/>
              </a:ext>
            </a:extLst>
          </p:cNvPr>
          <p:cNvSpPr txBox="1"/>
          <p:nvPr/>
        </p:nvSpPr>
        <p:spPr>
          <a:xfrm>
            <a:off x="5119072" y="3771447"/>
            <a:ext cx="441208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８０</a:t>
            </a:r>
            <a:endParaRPr kumimoji="1" lang="en-US" altLang="ja-JP" sz="10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42D92F9-0E2E-49D2-9CD0-855A68CE46A1}"/>
              </a:ext>
            </a:extLst>
          </p:cNvPr>
          <p:cNvCxnSpPr>
            <a:cxnSpLocks/>
          </p:cNvCxnSpPr>
          <p:nvPr/>
        </p:nvCxnSpPr>
        <p:spPr>
          <a:xfrm flipH="1">
            <a:off x="2504059" y="1897275"/>
            <a:ext cx="404591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27DA694-9B5D-4086-B43D-B5219F806451}"/>
              </a:ext>
            </a:extLst>
          </p:cNvPr>
          <p:cNvCxnSpPr>
            <a:cxnSpLocks/>
          </p:cNvCxnSpPr>
          <p:nvPr/>
        </p:nvCxnSpPr>
        <p:spPr>
          <a:xfrm flipH="1">
            <a:off x="318166" y="2411625"/>
            <a:ext cx="5726201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B95ECF5-EBC1-49FA-A844-D9C5A7969A9B}"/>
              </a:ext>
            </a:extLst>
          </p:cNvPr>
          <p:cNvSpPr txBox="1"/>
          <p:nvPr/>
        </p:nvSpPr>
        <p:spPr>
          <a:xfrm>
            <a:off x="170116" y="4283790"/>
            <a:ext cx="67001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２</a:t>
            </a:r>
            <a:r>
              <a:rPr kumimoji="1" lang="en-US" altLang="ja-JP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.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今回の活動で</a:t>
            </a:r>
            <a:r>
              <a:rPr kumimoji="1" lang="ja-JP" altLang="en-US" sz="1600" b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「活動の目標」を実現できた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と思ったところを教えて</a:t>
            </a:r>
            <a:endParaRPr kumimoji="1" lang="en-US" altLang="ja-JP" sz="160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 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ください。</a:t>
            </a:r>
            <a:endParaRPr kumimoji="1" lang="en-US" altLang="ja-JP" sz="160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9A6948B3-FEE2-4024-B245-75743A4EC12A}"/>
              </a:ext>
            </a:extLst>
          </p:cNvPr>
          <p:cNvGrpSpPr/>
          <p:nvPr/>
        </p:nvGrpSpPr>
        <p:grpSpPr>
          <a:xfrm>
            <a:off x="187873" y="4842388"/>
            <a:ext cx="6482254" cy="1463631"/>
            <a:chOff x="157908" y="4315095"/>
            <a:chExt cx="6482254" cy="1463631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200DF2A2-AA7A-4A85-B138-FEE1CCF43901}"/>
                </a:ext>
              </a:extLst>
            </p:cNvPr>
            <p:cNvSpPr/>
            <p:nvPr/>
          </p:nvSpPr>
          <p:spPr>
            <a:xfrm>
              <a:off x="157908" y="4315095"/>
              <a:ext cx="6482254" cy="1463631"/>
            </a:xfrm>
            <a:prstGeom prst="roundRect">
              <a:avLst>
                <a:gd name="adj" fmla="val 495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7C99D2BE-647D-4824-AA97-B0D5D0C349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192" y="4759439"/>
              <a:ext cx="6333783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02D57C52-66C6-4EE3-A7E0-E6B533372B6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192" y="5264264"/>
              <a:ext cx="6333783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8D013EB-B674-4D72-8DCF-99B0E60F87E8}"/>
              </a:ext>
            </a:extLst>
          </p:cNvPr>
          <p:cNvSpPr txBox="1"/>
          <p:nvPr/>
        </p:nvSpPr>
        <p:spPr>
          <a:xfrm>
            <a:off x="170116" y="6578291"/>
            <a:ext cx="6529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３</a:t>
            </a:r>
            <a:r>
              <a:rPr kumimoji="1" lang="en-US" altLang="ja-JP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.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ありがとうメーターが１００％にならなかった人にお聞きします。　　　</a:t>
            </a:r>
            <a:endParaRPr kumimoji="1" lang="en-US" altLang="ja-JP" sz="160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 </a:t>
            </a:r>
            <a:r>
              <a:rPr kumimoji="1" lang="ja-JP" altLang="en-US" sz="1600" b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「活動の目標」が実現できていない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と思う理由を教えてください。　</a:t>
            </a:r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B68F8962-CC25-435D-A54E-58FF8EF4BEA1}"/>
              </a:ext>
            </a:extLst>
          </p:cNvPr>
          <p:cNvGrpSpPr/>
          <p:nvPr/>
        </p:nvGrpSpPr>
        <p:grpSpPr>
          <a:xfrm>
            <a:off x="187873" y="7191848"/>
            <a:ext cx="6482254" cy="1463631"/>
            <a:chOff x="157908" y="4315095"/>
            <a:chExt cx="6482254" cy="1463631"/>
          </a:xfrm>
        </p:grpSpPr>
        <p:sp>
          <p:nvSpPr>
            <p:cNvPr id="47" name="四角形: 角を丸くする 46">
              <a:extLst>
                <a:ext uri="{FF2B5EF4-FFF2-40B4-BE49-F238E27FC236}">
                  <a16:creationId xmlns:a16="http://schemas.microsoft.com/office/drawing/2014/main" id="{C5611CB0-DEE6-4FFA-BD4A-FB830A577E5C}"/>
                </a:ext>
              </a:extLst>
            </p:cNvPr>
            <p:cNvSpPr/>
            <p:nvPr/>
          </p:nvSpPr>
          <p:spPr>
            <a:xfrm>
              <a:off x="157908" y="4315095"/>
              <a:ext cx="6482254" cy="1463631"/>
            </a:xfrm>
            <a:prstGeom prst="roundRect">
              <a:avLst>
                <a:gd name="adj" fmla="val 495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983ECED7-C91B-485A-8A68-95E5938543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192" y="4759439"/>
              <a:ext cx="6333783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FD4AF4E9-7E86-4742-B380-2EFCD9F0C0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192" y="5264264"/>
              <a:ext cx="6333783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D84829BE-F855-46AF-8A5D-117782E6327D}"/>
              </a:ext>
            </a:extLst>
          </p:cNvPr>
          <p:cNvSpPr txBox="1"/>
          <p:nvPr/>
        </p:nvSpPr>
        <p:spPr>
          <a:xfrm>
            <a:off x="157909" y="8692553"/>
            <a:ext cx="57652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ご協力ありがとうございました。次の活動も楽しみにしてね。</a:t>
            </a:r>
            <a:endParaRPr kumimoji="1" lang="en-US" altLang="ja-JP" sz="160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60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　　　　　　　　　　　　　６年生より</a:t>
            </a:r>
            <a:endParaRPr kumimoji="1" lang="en-US" altLang="ja-JP" sz="160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8603B44-A327-4150-A11B-04B9F6F39443}"/>
              </a:ext>
            </a:extLst>
          </p:cNvPr>
          <p:cNvSpPr txBox="1"/>
          <p:nvPr/>
        </p:nvSpPr>
        <p:spPr>
          <a:xfrm>
            <a:off x="1236280" y="109001"/>
            <a:ext cx="4385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ありがとうカード</a:t>
            </a:r>
            <a:endParaRPr kumimoji="1" lang="ja-JP" altLang="en-US" sz="2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421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291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HGS創英角ﾎﾟｯﾌﾟ体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2023-10-02T02:34:00Z</dcterms:created>
  <dcterms:modified xsi:type="dcterms:W3CDTF">2024-01-31T01:07:30Z</dcterms:modified>
</cp:coreProperties>
</file>