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7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3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47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27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18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40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82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92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38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73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04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76C18-C315-4BAC-A561-F9A57B73F7A9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F5AA5-0166-4A08-9826-064F7FC47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93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618B8AA-FB57-40D0-8F8E-D185E4526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155089"/>
              </p:ext>
            </p:extLst>
          </p:nvPr>
        </p:nvGraphicFramePr>
        <p:xfrm>
          <a:off x="65170" y="1481906"/>
          <a:ext cx="9795210" cy="4579118"/>
        </p:xfrm>
        <a:graphic>
          <a:graphicData uri="http://schemas.openxmlformats.org/drawingml/2006/table">
            <a:tbl>
              <a:tblPr firstRow="1" firstCol="1" bandRow="1"/>
              <a:tblGrid>
                <a:gridCol w="3510993">
                  <a:extLst>
                    <a:ext uri="{9D8B030D-6E8A-4147-A177-3AD203B41FA5}">
                      <a16:colId xmlns:a16="http://schemas.microsoft.com/office/drawing/2014/main" val="3101730998"/>
                    </a:ext>
                  </a:extLst>
                </a:gridCol>
                <a:gridCol w="6284217">
                  <a:extLst>
                    <a:ext uri="{9D8B030D-6E8A-4147-A177-3AD203B41FA5}">
                      <a16:colId xmlns:a16="http://schemas.microsoft.com/office/drawing/2014/main" val="1160794430"/>
                    </a:ext>
                  </a:extLst>
                </a:gridCol>
              </a:tblGrid>
              <a:tr h="723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6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新たなぎもん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～のときはどうなるのだろう？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次は～について考えたい</a:t>
                      </a: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。</a:t>
                      </a:r>
                      <a:endParaRPr 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20961"/>
                  </a:ext>
                </a:extLst>
              </a:tr>
              <a:tr h="69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6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学びのつながり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生活の～の場面で役に立ちそうだ。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・～の考え方は～でも使えそうだ。</a:t>
                      </a:r>
                      <a:endParaRPr 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328913"/>
                  </a:ext>
                </a:extLst>
              </a:tr>
              <a:tr h="69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6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よりよい考え方に着目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～のやり方が自分にとって一番…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～のときは</a:t>
                      </a: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のやり方が…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988301"/>
                  </a:ext>
                </a:extLst>
              </a:tr>
              <a:tr h="173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6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友だちの考えに着目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〇〇さんの考えを使ってみたい。理由は…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初めは～と思っていたけど、〇〇さんの考え</a:t>
                      </a: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-US" alt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を聞いて…</a:t>
                      </a:r>
                      <a:endParaRPr lang="en-US" alt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・〇さんと〇さんの考え方は</a:t>
                      </a:r>
                      <a:r>
                        <a:rPr lang="ja-JP" altLang="en-US" sz="2300" b="1" kern="100" dirty="0" err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にて</a:t>
                      </a: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いる。</a:t>
                      </a:r>
                      <a:endParaRPr lang="en-US" alt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　なぜなら</a:t>
                      </a:r>
                      <a:r>
                        <a:rPr lang="en-US" alt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…</a:t>
                      </a:r>
                      <a:endParaRPr lang="ja-JP" sz="2300" b="1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702273"/>
                  </a:ext>
                </a:extLst>
              </a:tr>
              <a:tr h="69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6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学んだこと</a:t>
                      </a:r>
                    </a:p>
                  </a:txBody>
                  <a:tcPr marL="55721" marR="557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～がわかった。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sz="2300" b="1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～ができた。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372869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CB224E-8052-462E-90C4-EEF46D9C621F}"/>
              </a:ext>
            </a:extLst>
          </p:cNvPr>
          <p:cNvSpPr/>
          <p:nvPr/>
        </p:nvSpPr>
        <p:spPr>
          <a:xfrm>
            <a:off x="1164627" y="690297"/>
            <a:ext cx="7576746" cy="6712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575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「ふりかえり」で考える力アップ！</a:t>
            </a:r>
          </a:p>
        </p:txBody>
      </p:sp>
      <p:pic>
        <p:nvPicPr>
          <p:cNvPr id="1032" name="Picture 8" descr="間接照明をLEDテープライトでDIY取付けする方法！新築も自作が安い！ | つくるぱ！ | Mario characters, Kitty ...">
            <a:extLst>
              <a:ext uri="{FF2B5EF4-FFF2-40B4-BE49-F238E27FC236}">
                <a16:creationId xmlns:a16="http://schemas.microsoft.com/office/drawing/2014/main" id="{FFE675A0-59EE-41AB-A2E2-0C885AE74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" y="1526208"/>
            <a:ext cx="618011" cy="61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ひらめいた人のイラスト（男性） | かわいいフリー素材集 いらすとや">
            <a:extLst>
              <a:ext uri="{FF2B5EF4-FFF2-40B4-BE49-F238E27FC236}">
                <a16:creationId xmlns:a16="http://schemas.microsoft.com/office/drawing/2014/main" id="{CC2A9218-DFF0-4E31-AA87-7C7F4E05E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" y="2264565"/>
            <a:ext cx="486653" cy="574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女性のイラスト「驚いた顔・ひらめいた顔・悩んだ顔・焦った顔」 | かわいいフリー素材集 いらすとや">
            <a:extLst>
              <a:ext uri="{FF2B5EF4-FFF2-40B4-BE49-F238E27FC236}">
                <a16:creationId xmlns:a16="http://schemas.microsoft.com/office/drawing/2014/main" id="{CC965687-A1C6-4397-8AE0-E43851CFF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287" y="4416341"/>
            <a:ext cx="849513" cy="104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253E4AF-6419-4E29-84E2-B3E51B71D4E3}"/>
              </a:ext>
            </a:extLst>
          </p:cNvPr>
          <p:cNvGrpSpPr/>
          <p:nvPr/>
        </p:nvGrpSpPr>
        <p:grpSpPr>
          <a:xfrm>
            <a:off x="395016" y="642937"/>
            <a:ext cx="9115969" cy="762923"/>
            <a:chOff x="467407" y="0"/>
            <a:chExt cx="11219654" cy="938982"/>
          </a:xfrm>
        </p:grpSpPr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59E1A040-C1F9-4A16-B7BF-54A1BE88D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67407" y="0"/>
              <a:ext cx="818090" cy="938982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0A77AEEF-1FFB-4519-BE39-C258EF424C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10868971" y="0"/>
              <a:ext cx="818090" cy="9389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737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142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2024-03-25T00:58:45Z</dcterms:created>
  <dcterms:modified xsi:type="dcterms:W3CDTF">2024-03-25T00:58:52Z</dcterms:modified>
</cp:coreProperties>
</file>