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9064" r:id="rId2"/>
  </p:sldIdLst>
  <p:sldSz cx="6858000" cy="9144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E1"/>
    <a:srgbClr val="DEEBF7"/>
    <a:srgbClr val="0000CC"/>
    <a:srgbClr val="003FB2"/>
    <a:srgbClr val="FFE7FF"/>
    <a:srgbClr val="FFCCCC"/>
    <a:srgbClr val="EBFFFF"/>
    <a:srgbClr val="FF99FF"/>
    <a:srgbClr val="CC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2" autoAdjust="0"/>
    <p:restoredTop sz="96817" autoAdjust="0"/>
  </p:normalViewPr>
  <p:slideViewPr>
    <p:cSldViewPr snapToGrid="0">
      <p:cViewPr varScale="1">
        <p:scale>
          <a:sx n="95" d="100"/>
          <a:sy n="95" d="100"/>
        </p:scale>
        <p:origin x="2880" y="132"/>
      </p:cViewPr>
      <p:guideLst>
        <p:guide orient="horz" pos="3135"/>
        <p:guide pos="2160"/>
      </p:guideLst>
    </p:cSldViewPr>
  </p:slideViewPr>
  <p:outlineViewPr>
    <p:cViewPr>
      <p:scale>
        <a:sx n="33" d="100"/>
        <a:sy n="33" d="100"/>
      </p:scale>
      <p:origin x="0" y="-183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76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2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371015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B6D66-7E4E-488E-921D-B424217F153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339725"/>
            <a:ext cx="3106737" cy="4143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12" name="ノート プレースホルダー 11"/>
          <p:cNvSpPr>
            <a:spLocks noGrp="1"/>
          </p:cNvSpPr>
          <p:nvPr>
            <p:ph type="body" sz="quarter" idx="3"/>
          </p:nvPr>
        </p:nvSpPr>
        <p:spPr>
          <a:xfrm>
            <a:off x="627227" y="4684935"/>
            <a:ext cx="5522748" cy="454947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4"/>
          </p:nvPr>
        </p:nvSpPr>
        <p:spPr>
          <a:xfrm>
            <a:off x="2" y="9371015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5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1921D-6294-4D32-AE4C-5E11C26289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kumimoji="1" sz="1600" kern="1200">
        <a:solidFill>
          <a:schemeClr val="tx1"/>
        </a:solidFill>
        <a:latin typeface="BIZ UD明朝 Medium" panose="02020500000000000000" pitchFamily="17" charset="-128"/>
        <a:ea typeface="BIZ UD明朝 Medium" panose="02020500000000000000" pitchFamily="17" charset="-128"/>
        <a:cs typeface="+mn-cs"/>
      </a:defRPr>
    </a:lvl1pPr>
    <a:lvl2pPr marL="457200" algn="l" defTabSz="914400" rtl="0" eaLnBrk="1" latinLnBrk="0" hangingPunct="1">
      <a:defRPr kumimoji="1" sz="1600" kern="1200">
        <a:solidFill>
          <a:schemeClr val="tx1"/>
        </a:solidFill>
        <a:latin typeface="BIZ UD明朝 Medium" panose="02020500000000000000" pitchFamily="17" charset="-128"/>
        <a:ea typeface="BIZ UD明朝 Medium" panose="02020500000000000000" pitchFamily="17" charset="-128"/>
        <a:cs typeface="+mn-cs"/>
      </a:defRPr>
    </a:lvl2pPr>
    <a:lvl3pPr marL="914400" algn="l" defTabSz="914400" rtl="0" eaLnBrk="1" latinLnBrk="0" hangingPunct="1">
      <a:defRPr kumimoji="1" sz="1600" kern="1200">
        <a:solidFill>
          <a:schemeClr val="tx1"/>
        </a:solidFill>
        <a:latin typeface="BIZ UD明朝 Medium" panose="02020500000000000000" pitchFamily="17" charset="-128"/>
        <a:ea typeface="BIZ UD明朝 Medium" panose="02020500000000000000" pitchFamily="17" charset="-128"/>
        <a:cs typeface="+mn-cs"/>
      </a:defRPr>
    </a:lvl3pPr>
    <a:lvl4pPr marL="1371600" algn="l" defTabSz="914400" rtl="0" eaLnBrk="1" latinLnBrk="0" hangingPunct="1">
      <a:defRPr kumimoji="1" sz="1600" kern="1200">
        <a:solidFill>
          <a:schemeClr val="tx1"/>
        </a:solidFill>
        <a:latin typeface="BIZ UD明朝 Medium" panose="02020500000000000000" pitchFamily="17" charset="-128"/>
        <a:ea typeface="BIZ UD明朝 Medium" panose="02020500000000000000" pitchFamily="17" charset="-128"/>
        <a:cs typeface="+mn-cs"/>
      </a:defRPr>
    </a:lvl4pPr>
    <a:lvl5pPr marL="1828800" algn="l" defTabSz="914400" rtl="0" eaLnBrk="1" latinLnBrk="0" hangingPunct="1">
      <a:defRPr kumimoji="1" sz="1600" kern="1200">
        <a:solidFill>
          <a:schemeClr val="tx1"/>
        </a:solidFill>
        <a:latin typeface="BIZ UD明朝 Medium" panose="02020500000000000000" pitchFamily="17" charset="-128"/>
        <a:ea typeface="BIZ UD明朝 Medium" panose="02020500000000000000" pitchFamily="17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ja-JP" sz="1400" dirty="0"/>
          </a:p>
        </p:txBody>
      </p:sp>
      <p:sp>
        <p:nvSpPr>
          <p:cNvPr id="11" name="スライド イメージ プレースホルダー 10"/>
          <p:cNvSpPr>
            <a:spLocks noGrp="1" noRot="1" noChangeAspect="1"/>
          </p:cNvSpPr>
          <p:nvPr>
            <p:ph type="sldImg"/>
          </p:nvPr>
        </p:nvSpPr>
        <p:spPr>
          <a:xfrm>
            <a:off x="1836738" y="339725"/>
            <a:ext cx="3106737" cy="4143375"/>
          </a:xfrm>
        </p:spPr>
      </p:sp>
      <p:sp>
        <p:nvSpPr>
          <p:cNvPr id="2" name="スライド番号プレースホルダー 1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81921D-6294-4D32-AE4C-5E11C26289A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198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F7D6-CCCC-45AC-99AD-0E9713967287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487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E6235-C566-4F67-BFC3-07979AF71692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983217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E6235-C566-4F67-BFC3-07979AF71692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739592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E6235-C566-4F67-BFC3-07979AF71692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107201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2710-B88F-44BA-BD9B-E39BD75CC84E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987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E6235-C566-4F67-BFC3-07979AF71692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743597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E6235-C566-4F67-BFC3-07979AF71692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611461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86FA-8A59-43D6-8436-E917A45A4C93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01182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3956-B109-4C7E-AB94-4339599839C4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576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E6235-C566-4F67-BFC3-07979AF71692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410502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4F5-8032-4055-9E4D-192113E13494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5378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E6235-C566-4F67-BFC3-07979AF71692}" type="datetime1">
              <a:rPr kumimoji="1" lang="ja-JP" altLang="en-US" smtClean="0"/>
              <a:t>2024/2/7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0AD9D-9787-4DD6-AC82-3C588848FF8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42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/>
          <a:srcRect l="-1232" t="-467" r="-676" b="-1094"/>
          <a:stretch/>
        </p:blipFill>
        <p:spPr>
          <a:xfrm>
            <a:off x="208504" y="70338"/>
            <a:ext cx="6440993" cy="895308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02441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</Words>
  <Application>Microsoft Office PowerPoint</Application>
  <PresentationFormat>画面に合わせる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UD明朝 Medium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2024-01-31T00:54:27Z</dcterms:created>
  <dcterms:modified xsi:type="dcterms:W3CDTF">2024-02-07T08:27:55Z</dcterms:modified>
</cp:coreProperties>
</file>