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Lst>
  <p:notesMasterIdLst>
    <p:notesMasterId r:id="rId11"/>
  </p:notesMasterIdLst>
  <p:handoutMasterIdLst>
    <p:handoutMasterId r:id="rId12"/>
  </p:handoutMasterIdLst>
  <p:sldIdLst>
    <p:sldId id="438" r:id="rId2"/>
    <p:sldId id="440" r:id="rId3"/>
    <p:sldId id="441" r:id="rId4"/>
    <p:sldId id="442" r:id="rId5"/>
    <p:sldId id="439" r:id="rId6"/>
    <p:sldId id="443" r:id="rId7"/>
    <p:sldId id="444" r:id="rId8"/>
    <p:sldId id="445" r:id="rId9"/>
    <p:sldId id="446" r:id="rId10"/>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57"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BDFF"/>
    <a:srgbClr val="000000"/>
    <a:srgbClr val="7030A0"/>
    <a:srgbClr val="C671FF"/>
    <a:srgbClr val="FF0000"/>
    <a:srgbClr val="DDABFF"/>
    <a:srgbClr val="FFCCFF"/>
    <a:srgbClr val="D393FF"/>
    <a:srgbClr val="CE3A72"/>
    <a:srgbClr val="D292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78" autoAdjust="0"/>
    <p:restoredTop sz="69713" autoAdjust="0"/>
  </p:normalViewPr>
  <p:slideViewPr>
    <p:cSldViewPr snapToGrid="0">
      <p:cViewPr varScale="1">
        <p:scale>
          <a:sx n="84" d="100"/>
          <a:sy n="84" d="100"/>
        </p:scale>
        <p:origin x="216" y="78"/>
      </p:cViewPr>
      <p:guideLst>
        <p:guide orient="horz" pos="2183"/>
        <p:guide pos="2857"/>
      </p:guideLst>
    </p:cSldViewPr>
  </p:slideViewPr>
  <p:outlineViewPr>
    <p:cViewPr>
      <p:scale>
        <a:sx n="33" d="100"/>
        <a:sy n="33" d="100"/>
      </p:scale>
      <p:origin x="0" y="-4236"/>
    </p:cViewPr>
  </p:outlineViewPr>
  <p:notesTextViewPr>
    <p:cViewPr>
      <p:scale>
        <a:sx n="1" d="1"/>
        <a:sy n="1" d="1"/>
      </p:scale>
      <p:origin x="0" y="0"/>
    </p:cViewPr>
  </p:notesTextViewPr>
  <p:sorterViewPr>
    <p:cViewPr>
      <p:scale>
        <a:sx n="100" d="100"/>
        <a:sy n="100" d="100"/>
      </p:scale>
      <p:origin x="0" y="-2634"/>
    </p:cViewPr>
  </p:sorterViewPr>
  <p:notesViewPr>
    <p:cSldViewPr snapToGrid="0" showGuides="1">
      <p:cViewPr varScale="1">
        <p:scale>
          <a:sx n="89" d="100"/>
          <a:sy n="89" d="100"/>
        </p:scale>
        <p:origin x="3732" y="7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a:extLst>
              <a:ext uri="{FF2B5EF4-FFF2-40B4-BE49-F238E27FC236}">
                <a16:creationId xmlns:a16="http://schemas.microsoft.com/office/drawing/2014/main" id="{04F2F04B-83B4-4432-A33F-E32FB3B3DB1A}"/>
              </a:ext>
            </a:extLst>
          </p:cNvPr>
          <p:cNvSpPr>
            <a:spLocks noGrp="1"/>
          </p:cNvSpPr>
          <p:nvPr>
            <p:ph type="dt" sz="quarter" idx="1"/>
          </p:nvPr>
        </p:nvSpPr>
        <p:spPr>
          <a:xfrm>
            <a:off x="3815379" y="0"/>
            <a:ext cx="2918831" cy="495029"/>
          </a:xfrm>
          <a:prstGeom prst="rect">
            <a:avLst/>
          </a:prstGeom>
        </p:spPr>
        <p:txBody>
          <a:bodyPr vert="horz" lIns="91396" tIns="45698" rIns="91396" bIns="45698" rtlCol="0"/>
          <a:lstStyle>
            <a:lvl1pPr algn="r">
              <a:defRPr sz="1200"/>
            </a:lvl1pPr>
          </a:lstStyle>
          <a:p>
            <a:endParaRPr kumimoji="1" lang="ja-JP" altLang="en-US" dirty="0"/>
          </a:p>
        </p:txBody>
      </p:sp>
      <p:sp>
        <p:nvSpPr>
          <p:cNvPr id="4" name="フッター プレースホルダー 3">
            <a:extLst>
              <a:ext uri="{FF2B5EF4-FFF2-40B4-BE49-F238E27FC236}">
                <a16:creationId xmlns:a16="http://schemas.microsoft.com/office/drawing/2014/main" id="{31DE94F5-13DA-43B1-BB51-09DED7D028C1}"/>
              </a:ext>
            </a:extLst>
          </p:cNvPr>
          <p:cNvSpPr>
            <a:spLocks noGrp="1"/>
          </p:cNvSpPr>
          <p:nvPr>
            <p:ph type="ftr" sz="quarter" idx="2"/>
          </p:nvPr>
        </p:nvSpPr>
        <p:spPr>
          <a:xfrm>
            <a:off x="5" y="9371289"/>
            <a:ext cx="2918831" cy="495028"/>
          </a:xfrm>
          <a:prstGeom prst="rect">
            <a:avLst/>
          </a:prstGeom>
        </p:spPr>
        <p:txBody>
          <a:bodyPr vert="horz" lIns="91396" tIns="45698" rIns="91396" bIns="45698" rtlCol="0" anchor="b"/>
          <a:lstStyle>
            <a:lvl1pPr algn="l">
              <a:defRPr sz="1200"/>
            </a:lvl1pPr>
          </a:lstStyle>
          <a:p>
            <a:endParaRPr kumimoji="1" lang="ja-JP" altLang="en-US" dirty="0"/>
          </a:p>
        </p:txBody>
      </p:sp>
      <p:sp>
        <p:nvSpPr>
          <p:cNvPr id="5" name="スライド番号プレースホルダー 4">
            <a:extLst>
              <a:ext uri="{FF2B5EF4-FFF2-40B4-BE49-F238E27FC236}">
                <a16:creationId xmlns:a16="http://schemas.microsoft.com/office/drawing/2014/main" id="{1816EE57-86DC-4ABC-B1EB-0E339877BE86}"/>
              </a:ext>
            </a:extLst>
          </p:cNvPr>
          <p:cNvSpPr>
            <a:spLocks noGrp="1"/>
          </p:cNvSpPr>
          <p:nvPr>
            <p:ph type="sldNum" sz="quarter" idx="3"/>
          </p:nvPr>
        </p:nvSpPr>
        <p:spPr>
          <a:xfrm>
            <a:off x="3816934" y="9123776"/>
            <a:ext cx="2918831" cy="495028"/>
          </a:xfrm>
          <a:prstGeom prst="rect">
            <a:avLst/>
          </a:prstGeom>
        </p:spPr>
        <p:txBody>
          <a:bodyPr vert="horz" lIns="91396" tIns="45698" rIns="91396" bIns="45698" rtlCol="0" anchor="b"/>
          <a:lstStyle>
            <a:lvl1pPr algn="r">
              <a:defRPr sz="1200"/>
            </a:lvl1pPr>
          </a:lstStyle>
          <a:p>
            <a:fld id="{C3047102-1250-411B-8D3E-3DE398839A0E}" type="slidenum">
              <a:rPr kumimoji="1" lang="ja-JP" altLang="en-US" smtClean="0"/>
              <a:t>‹#›</a:t>
            </a:fld>
            <a:endParaRPr kumimoji="1" lang="ja-JP" altLang="en-US"/>
          </a:p>
        </p:txBody>
      </p:sp>
      <p:sp>
        <p:nvSpPr>
          <p:cNvPr id="6" name="ヘッダー プレースホルダー 5">
            <a:extLst>
              <a:ext uri="{FF2B5EF4-FFF2-40B4-BE49-F238E27FC236}">
                <a16:creationId xmlns:a16="http://schemas.microsoft.com/office/drawing/2014/main" id="{88CCDF07-C1B9-4C23-A808-A37CE06B4EC6}"/>
              </a:ext>
            </a:extLst>
          </p:cNvPr>
          <p:cNvSpPr>
            <a:spLocks noGrp="1"/>
          </p:cNvSpPr>
          <p:nvPr>
            <p:ph type="hdr" sz="quarter"/>
          </p:nvPr>
        </p:nvSpPr>
        <p:spPr>
          <a:xfrm>
            <a:off x="1" y="0"/>
            <a:ext cx="2918650" cy="495293"/>
          </a:xfrm>
          <a:prstGeom prst="rect">
            <a:avLst/>
          </a:prstGeom>
        </p:spPr>
        <p:txBody>
          <a:bodyPr vert="horz" lIns="91411" tIns="45705" rIns="91411" bIns="45705" rtlCol="0"/>
          <a:lstStyle>
            <a:lvl1pPr algn="l">
              <a:defRPr sz="1200"/>
            </a:lvl1pPr>
          </a:lstStyle>
          <a:p>
            <a:endParaRPr kumimoji="1" lang="ja-JP" altLang="en-US" sz="1100" dirty="0">
              <a:latin typeface="BIZ UD明朝 Medium" panose="02020500000000000000" pitchFamily="17" charset="-128"/>
              <a:ea typeface="BIZ UD明朝 Medium" panose="02020500000000000000" pitchFamily="17" charset="-128"/>
            </a:endParaRPr>
          </a:p>
        </p:txBody>
      </p:sp>
      <p:sp>
        <p:nvSpPr>
          <p:cNvPr id="8" name="日付プレースホルダー 2">
            <a:extLst>
              <a:ext uri="{FF2B5EF4-FFF2-40B4-BE49-F238E27FC236}">
                <a16:creationId xmlns:a16="http://schemas.microsoft.com/office/drawing/2014/main" id="{D1E959F0-AF3B-4EEB-B37D-0E684965A1C2}"/>
              </a:ext>
            </a:extLst>
          </p:cNvPr>
          <p:cNvSpPr txBox="1">
            <a:spLocks/>
          </p:cNvSpPr>
          <p:nvPr/>
        </p:nvSpPr>
        <p:spPr>
          <a:xfrm>
            <a:off x="746767" y="147525"/>
            <a:ext cx="712559" cy="347505"/>
          </a:xfrm>
          <a:prstGeom prst="rect">
            <a:avLst/>
          </a:prstGeom>
          <a:ln>
            <a:solidFill>
              <a:schemeClr val="tx1"/>
            </a:solidFill>
          </a:ln>
        </p:spPr>
        <p:txBody>
          <a:bodyPr vert="horz" lIns="91425" tIns="45713" rIns="91425" bIns="0" rtlCol="0" anchor="ctr" anchorCtr="0">
            <a:normAutofit/>
          </a:bodyPr>
          <a:lstStyle>
            <a:lvl1pPr marL="228600" indent="-228600" algn="r" defTabSz="914400" rtl="0" eaLnBrk="1" latinLnBrk="0" hangingPunct="1">
              <a:lnSpc>
                <a:spcPct val="90000"/>
              </a:lnSpc>
              <a:spcBef>
                <a:spcPts val="1000"/>
              </a:spcBef>
              <a:buFont typeface="Arial" panose="020B0604020202020204" pitchFamily="34" charset="0"/>
              <a:buChar char="•"/>
              <a:defRPr kumimoji="1"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00" dirty="0"/>
              <a:t>第</a:t>
            </a:r>
            <a:r>
              <a:rPr lang="en-US" altLang="ja-JP" sz="1000" dirty="0"/>
              <a:t>1</a:t>
            </a:r>
            <a:r>
              <a:rPr lang="ja-JP" altLang="en-US" sz="1000" dirty="0"/>
              <a:t>学年　</a:t>
            </a:r>
          </a:p>
        </p:txBody>
      </p:sp>
    </p:spTree>
    <p:extLst>
      <p:ext uri="{BB962C8B-B14F-4D97-AF65-F5344CB8AC3E}">
        <p14:creationId xmlns:p14="http://schemas.microsoft.com/office/powerpoint/2010/main" val="30299363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436563" y="479425"/>
            <a:ext cx="5862637" cy="4397375"/>
          </a:xfrm>
          <a:prstGeom prst="rect">
            <a:avLst/>
          </a:prstGeom>
          <a:noFill/>
          <a:ln w="12700">
            <a:solidFill>
              <a:prstClr val="black"/>
            </a:solidFill>
          </a:ln>
        </p:spPr>
        <p:txBody>
          <a:bodyPr vert="horz" lIns="91396" tIns="45698" rIns="91396" bIns="45698" rtlCol="0" anchor="ctr"/>
          <a:lstStyle/>
          <a:p>
            <a:endParaRPr lang="ja-JP" altLang="en-US"/>
          </a:p>
        </p:txBody>
      </p:sp>
      <p:sp>
        <p:nvSpPr>
          <p:cNvPr id="5" name="ノート プレースホルダー 4"/>
          <p:cNvSpPr>
            <a:spLocks noGrp="1"/>
          </p:cNvSpPr>
          <p:nvPr>
            <p:ph type="body" sz="quarter" idx="3"/>
          </p:nvPr>
        </p:nvSpPr>
        <p:spPr>
          <a:xfrm>
            <a:off x="435823" y="5188197"/>
            <a:ext cx="5788333" cy="4198407"/>
          </a:xfrm>
          <a:prstGeom prst="rect">
            <a:avLst/>
          </a:prstGeom>
        </p:spPr>
        <p:txBody>
          <a:bodyPr vert="horz" lIns="91396" tIns="45698" rIns="91396" bIns="456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スライド番号プレースホルダー 7">
            <a:extLst>
              <a:ext uri="{FF2B5EF4-FFF2-40B4-BE49-F238E27FC236}">
                <a16:creationId xmlns:a16="http://schemas.microsoft.com/office/drawing/2014/main" id="{8AB761FB-362A-403E-9FBA-CD92578CCFD2}"/>
              </a:ext>
            </a:extLst>
          </p:cNvPr>
          <p:cNvSpPr>
            <a:spLocks noGrp="1"/>
          </p:cNvSpPr>
          <p:nvPr>
            <p:ph type="sldNum" sz="quarter" idx="5"/>
          </p:nvPr>
        </p:nvSpPr>
        <p:spPr>
          <a:xfrm>
            <a:off x="3814763" y="9371016"/>
            <a:ext cx="2919412" cy="495300"/>
          </a:xfrm>
          <a:prstGeom prst="rect">
            <a:avLst/>
          </a:prstGeom>
        </p:spPr>
        <p:txBody>
          <a:bodyPr vert="horz" lIns="91396" tIns="45698" rIns="91396" bIns="45698" rtlCol="0" anchor="b"/>
          <a:lstStyle>
            <a:lvl1pPr algn="r">
              <a:defRPr sz="1200"/>
            </a:lvl1pPr>
          </a:lstStyle>
          <a:p>
            <a:fld id="{5E515175-DC76-42E3-A4EC-08536F0EBD1F}" type="slidenum">
              <a:rPr kumimoji="1" lang="ja-JP" altLang="en-US" smtClean="0"/>
              <a:t>‹#›</a:t>
            </a:fld>
            <a:endParaRPr kumimoji="1" lang="ja-JP" altLang="en-US"/>
          </a:p>
        </p:txBody>
      </p:sp>
    </p:spTree>
    <p:extLst>
      <p:ext uri="{BB962C8B-B14F-4D97-AF65-F5344CB8AC3E}">
        <p14:creationId xmlns:p14="http://schemas.microsoft.com/office/powerpoint/2010/main" val="76997370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51138" y="315913"/>
            <a:ext cx="3859212"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2" y="6167578"/>
            <a:ext cx="4056471" cy="325795"/>
          </a:xfrm>
          <a:prstGeom prst="rect">
            <a:avLst/>
          </a:prstGeom>
        </p:spPr>
        <p:txBody>
          <a:bodyPr/>
          <a:lstStyle/>
          <a:p>
            <a:fld id="{9A6BE66B-BEF1-4E97-BA54-5D92A0AB7F58}" type="slidenum">
              <a:rPr kumimoji="1" lang="ja-JP" altLang="en-US" smtClean="0"/>
              <a:t>1</a:t>
            </a:fld>
            <a:endParaRPr kumimoji="1" lang="ja-JP" altLang="en-US"/>
          </a:p>
        </p:txBody>
      </p:sp>
    </p:spTree>
    <p:extLst>
      <p:ext uri="{BB962C8B-B14F-4D97-AF65-F5344CB8AC3E}">
        <p14:creationId xmlns:p14="http://schemas.microsoft.com/office/powerpoint/2010/main" val="3379970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51138" y="315913"/>
            <a:ext cx="3859212"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2" y="6167578"/>
            <a:ext cx="4056471" cy="325795"/>
          </a:xfrm>
          <a:prstGeom prst="rect">
            <a:avLst/>
          </a:prstGeom>
        </p:spPr>
        <p:txBody>
          <a:bodyPr/>
          <a:lstStyle/>
          <a:p>
            <a:fld id="{9A6BE66B-BEF1-4E97-BA54-5D92A0AB7F58}" type="slidenum">
              <a:rPr kumimoji="1" lang="ja-JP" altLang="en-US" smtClean="0"/>
              <a:t>2</a:t>
            </a:fld>
            <a:endParaRPr kumimoji="1" lang="ja-JP" altLang="en-US"/>
          </a:p>
        </p:txBody>
      </p:sp>
    </p:spTree>
    <p:extLst>
      <p:ext uri="{BB962C8B-B14F-4D97-AF65-F5344CB8AC3E}">
        <p14:creationId xmlns:p14="http://schemas.microsoft.com/office/powerpoint/2010/main" val="2311415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540375" y="215900"/>
            <a:ext cx="2633663" cy="19748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7766849" y="4210624"/>
            <a:ext cx="5941779" cy="222422"/>
          </a:xfrm>
          <a:prstGeom prst="rect">
            <a:avLst/>
          </a:prstGeo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A6BE66B-BEF1-4E97-BA54-5D92A0AB7F5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423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540375" y="215900"/>
            <a:ext cx="2633663" cy="19748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7766849" y="4210624"/>
            <a:ext cx="5941779" cy="222422"/>
          </a:xfrm>
          <a:prstGeom prst="rect">
            <a:avLst/>
          </a:prstGeo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A6BE66B-BEF1-4E97-BA54-5D92A0AB7F5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51040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30525" y="327025"/>
            <a:ext cx="4005263" cy="30035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588630" y="6397807"/>
            <a:ext cx="4275403" cy="337957"/>
          </a:xfrm>
          <a:prstGeom prst="rect">
            <a:avLst/>
          </a:prstGeo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A6BE66B-BEF1-4E97-BA54-5D92A0AB7F58}"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85227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540375" y="215900"/>
            <a:ext cx="2633663" cy="19748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7766849" y="4210624"/>
            <a:ext cx="5941779" cy="222422"/>
          </a:xfrm>
          <a:prstGeom prst="rect">
            <a:avLst/>
          </a:prstGeo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A6BE66B-BEF1-4E97-BA54-5D92A0AB7F5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667097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51138" y="315913"/>
            <a:ext cx="3859212"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2" y="6167578"/>
            <a:ext cx="4056471" cy="325795"/>
          </a:xfrm>
          <a:prstGeom prst="rect">
            <a:avLst/>
          </a:prstGeom>
        </p:spPr>
        <p:txBody>
          <a:bodyPr/>
          <a:lstStyle/>
          <a:p>
            <a:fld id="{9A6BE66B-BEF1-4E97-BA54-5D92A0AB7F58}" type="slidenum">
              <a:rPr kumimoji="1" lang="ja-JP" altLang="en-US" smtClean="0"/>
              <a:t>7</a:t>
            </a:fld>
            <a:endParaRPr kumimoji="1" lang="ja-JP" altLang="en-US"/>
          </a:p>
        </p:txBody>
      </p:sp>
    </p:spTree>
    <p:extLst>
      <p:ext uri="{BB962C8B-B14F-4D97-AF65-F5344CB8AC3E}">
        <p14:creationId xmlns:p14="http://schemas.microsoft.com/office/powerpoint/2010/main" val="1436945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51138" y="315913"/>
            <a:ext cx="3859212"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2" y="6167578"/>
            <a:ext cx="4056471" cy="325795"/>
          </a:xfrm>
          <a:prstGeom prst="rect">
            <a:avLst/>
          </a:prstGeom>
        </p:spPr>
        <p:txBody>
          <a:bodyPr/>
          <a:lstStyle/>
          <a:p>
            <a:fld id="{9A6BE66B-BEF1-4E97-BA54-5D92A0AB7F58}" type="slidenum">
              <a:rPr kumimoji="1" lang="ja-JP" altLang="en-US" smtClean="0"/>
              <a:t>8</a:t>
            </a:fld>
            <a:endParaRPr kumimoji="1" lang="ja-JP" altLang="en-US"/>
          </a:p>
        </p:txBody>
      </p:sp>
    </p:spTree>
    <p:extLst>
      <p:ext uri="{BB962C8B-B14F-4D97-AF65-F5344CB8AC3E}">
        <p14:creationId xmlns:p14="http://schemas.microsoft.com/office/powerpoint/2010/main" val="1870376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51138" y="315913"/>
            <a:ext cx="3859212"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2" y="6167578"/>
            <a:ext cx="4056471" cy="325795"/>
          </a:xfrm>
          <a:prstGeom prst="rect">
            <a:avLst/>
          </a:prstGeom>
        </p:spPr>
        <p:txBody>
          <a:bodyPr/>
          <a:lstStyle/>
          <a:p>
            <a:fld id="{9A6BE66B-BEF1-4E97-BA54-5D92A0AB7F58}" type="slidenum">
              <a:rPr kumimoji="1" lang="ja-JP" altLang="en-US" smtClean="0"/>
              <a:t>9</a:t>
            </a:fld>
            <a:endParaRPr kumimoji="1" lang="ja-JP" altLang="en-US"/>
          </a:p>
        </p:txBody>
      </p:sp>
    </p:spTree>
    <p:extLst>
      <p:ext uri="{BB962C8B-B14F-4D97-AF65-F5344CB8AC3E}">
        <p14:creationId xmlns:p14="http://schemas.microsoft.com/office/powerpoint/2010/main" val="2639525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50485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000265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68174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bg>
      <p:bgPr>
        <a:solidFill>
          <a:srgbClr val="C671FF">
            <a:alpha val="28000"/>
          </a:srgbClr>
        </a:solidFill>
        <a:effectLst/>
      </p:bgPr>
    </p:bg>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D241AD45-D15B-497D-B5A6-3FDE40E2F8B1}"/>
              </a:ext>
            </a:extLst>
          </p:cNvPr>
          <p:cNvSpPr/>
          <p:nvPr/>
        </p:nvSpPr>
        <p:spPr>
          <a:xfrm>
            <a:off x="628649" y="475488"/>
            <a:ext cx="7922819" cy="5735213"/>
          </a:xfrm>
          <a:prstGeom prst="rect">
            <a:avLst/>
          </a:prstGeom>
          <a:solidFill>
            <a:schemeClr val="bg1"/>
          </a:solidFill>
          <a:ln w="6350" cap="sq" cmpd="sng" algn="ctr">
            <a:noFill/>
            <a:prstDash val="solid"/>
            <a:miter lim="800000"/>
          </a:ln>
          <a:effectLst>
            <a:outerShdw blurRad="63500" sx="101000" sy="101000" algn="ctr" rotWithShape="0">
              <a:schemeClr val="accent1">
                <a:lumMod val="50000"/>
                <a:alpha val="40000"/>
              </a:schemeClr>
            </a:outerShdw>
          </a:effectLst>
        </p:spPr>
      </p:sp>
      <p:sp>
        <p:nvSpPr>
          <p:cNvPr id="7" name="正方形/長方形 6">
            <a:extLst>
              <a:ext uri="{FF2B5EF4-FFF2-40B4-BE49-F238E27FC236}">
                <a16:creationId xmlns:a16="http://schemas.microsoft.com/office/drawing/2014/main" id="{C1A6590D-4804-4414-8E01-BF10548C0774}"/>
              </a:ext>
            </a:extLst>
          </p:cNvPr>
          <p:cNvSpPr/>
          <p:nvPr/>
        </p:nvSpPr>
        <p:spPr>
          <a:xfrm>
            <a:off x="747690" y="704184"/>
            <a:ext cx="7546206" cy="533239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日付プレースホルダー 1">
            <a:extLst>
              <a:ext uri="{FF2B5EF4-FFF2-40B4-BE49-F238E27FC236}">
                <a16:creationId xmlns:a16="http://schemas.microsoft.com/office/drawing/2014/main" id="{E753B9F6-6B07-45CE-BCC2-151BACBA9428}"/>
              </a:ext>
            </a:extLst>
          </p:cNvPr>
          <p:cNvSpPr>
            <a:spLocks noGrp="1"/>
          </p:cNvSpPr>
          <p:nvPr>
            <p:ph type="dt" sz="half" idx="10"/>
          </p:nvPr>
        </p:nvSpPr>
        <p:spPr/>
        <p:txBody>
          <a:bodyPr/>
          <a:lstStyle/>
          <a:p>
            <a:r>
              <a:rPr kumimoji="1" lang="en-US" altLang="ja-JP"/>
              <a:t>2023/6/15</a:t>
            </a:r>
            <a:endParaRPr kumimoji="1" lang="ja-JP" altLang="en-US"/>
          </a:p>
        </p:txBody>
      </p:sp>
      <p:sp>
        <p:nvSpPr>
          <p:cNvPr id="3" name="フッター プレースホルダー 2">
            <a:extLst>
              <a:ext uri="{FF2B5EF4-FFF2-40B4-BE49-F238E27FC236}">
                <a16:creationId xmlns:a16="http://schemas.microsoft.com/office/drawing/2014/main" id="{7E03CB04-2F4E-47CF-9431-C64D9BA39A3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9457E5C-BDE4-44BD-A0A0-658DC59D8787}"/>
              </a:ext>
            </a:extLst>
          </p:cNvPr>
          <p:cNvSpPr>
            <a:spLocks noGrp="1"/>
          </p:cNvSpPr>
          <p:nvPr>
            <p:ph type="sldNum" sz="quarter" idx="12"/>
          </p:nvPr>
        </p:nvSpPr>
        <p:spPr/>
        <p:txBody>
          <a:bodyPr/>
          <a:lstStyle/>
          <a:p>
            <a:endParaRPr kumimoji="1" lang="ja-JP" altLang="en-US" dirty="0"/>
          </a:p>
        </p:txBody>
      </p:sp>
    </p:spTree>
    <p:extLst>
      <p:ext uri="{BB962C8B-B14F-4D97-AF65-F5344CB8AC3E}">
        <p14:creationId xmlns:p14="http://schemas.microsoft.com/office/powerpoint/2010/main" val="9751384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258699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128954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388695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2023/6/15</a:t>
            </a:r>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96992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2023/6/15</a:t>
            </a:r>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1233019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2023/6/15</a:t>
            </a:r>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1250100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65047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25222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a:t>2023/6/15</a:t>
            </a:r>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33438"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kumimoji="1" lang="ja-JP" altLang="en-US" dirty="0"/>
          </a:p>
        </p:txBody>
      </p:sp>
    </p:spTree>
    <p:extLst>
      <p:ext uri="{BB962C8B-B14F-4D97-AF65-F5344CB8AC3E}">
        <p14:creationId xmlns:p14="http://schemas.microsoft.com/office/powerpoint/2010/main" val="387021350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5"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microsoft.com/office/2007/relationships/hdphoto" Target="../media/hdphoto4.wdp"/><Relationship Id="rId10" Type="http://schemas.microsoft.com/office/2007/relationships/hdphoto" Target="../media/hdphoto6.wdp"/><Relationship Id="rId4" Type="http://schemas.openxmlformats.org/officeDocument/2006/relationships/image" Target="../media/image6.pn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7.png"/><Relationship Id="rId5" Type="http://schemas.microsoft.com/office/2007/relationships/hdphoto" Target="../media/hdphoto4.wdp"/><Relationship Id="rId10" Type="http://schemas.microsoft.com/office/2007/relationships/hdphoto" Target="../media/hdphoto6.wdp"/><Relationship Id="rId4" Type="http://schemas.openxmlformats.org/officeDocument/2006/relationships/image" Target="../media/image6.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png"/><Relationship Id="rId5" Type="http://schemas.microsoft.com/office/2007/relationships/hdphoto" Target="../media/hdphoto4.wdp"/><Relationship Id="rId10" Type="http://schemas.microsoft.com/office/2007/relationships/hdphoto" Target="../media/hdphoto6.wdp"/><Relationship Id="rId4" Type="http://schemas.openxmlformats.org/officeDocument/2006/relationships/image" Target="../media/image6.png"/><Relationship Id="rId9" Type="http://schemas.openxmlformats.org/officeDocument/2006/relationships/image" Target="../media/image9.png"/></Relationships>
</file>

<file path=ppt/slides/_rels/slide6.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7.png"/><Relationship Id="rId5" Type="http://schemas.microsoft.com/office/2007/relationships/hdphoto" Target="../media/hdphoto4.wdp"/><Relationship Id="rId10" Type="http://schemas.microsoft.com/office/2007/relationships/hdphoto" Target="../media/hdphoto6.wdp"/><Relationship Id="rId4" Type="http://schemas.openxmlformats.org/officeDocument/2006/relationships/image" Target="../media/image6.png"/><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15614" y="136524"/>
            <a:ext cx="887522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824335"/>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2712"/>
              <a:ext cx="8196465" cy="1107034"/>
              <a:chOff x="-219307" y="-117014"/>
              <a:chExt cx="9123825"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098767" y="-117014"/>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1</a:t>
            </a:fld>
            <a:endParaRPr kumimoji="1" lang="ja-JP" altLang="en-US"/>
          </a:p>
        </p:txBody>
      </p:sp>
      <p:graphicFrame>
        <p:nvGraphicFramePr>
          <p:cNvPr id="10" name="表 9">
            <a:extLst>
              <a:ext uri="{FF2B5EF4-FFF2-40B4-BE49-F238E27FC236}">
                <a16:creationId xmlns:a16="http://schemas.microsoft.com/office/drawing/2014/main" id="{46DFC86C-D6A1-4333-BBAB-3CC1215A18AA}"/>
              </a:ext>
            </a:extLst>
          </p:cNvPr>
          <p:cNvGraphicFramePr>
            <a:graphicFrameLocks noGrp="1"/>
          </p:cNvGraphicFramePr>
          <p:nvPr>
            <p:extLst>
              <p:ext uri="{D42A27DB-BD31-4B8C-83A1-F6EECF244321}">
                <p14:modId xmlns:p14="http://schemas.microsoft.com/office/powerpoint/2010/main" val="2801948419"/>
              </p:ext>
            </p:extLst>
          </p:nvPr>
        </p:nvGraphicFramePr>
        <p:xfrm>
          <a:off x="636741" y="1955185"/>
          <a:ext cx="7886700" cy="3056543"/>
        </p:xfrm>
        <a:graphic>
          <a:graphicData uri="http://schemas.openxmlformats.org/drawingml/2006/table">
            <a:tbl>
              <a:tblPr firstRow="1" firstCol="1" bandRow="1"/>
              <a:tblGrid>
                <a:gridCol w="1174076">
                  <a:extLst>
                    <a:ext uri="{9D8B030D-6E8A-4147-A177-3AD203B41FA5}">
                      <a16:colId xmlns:a16="http://schemas.microsoft.com/office/drawing/2014/main" val="3435892115"/>
                    </a:ext>
                  </a:extLst>
                </a:gridCol>
                <a:gridCol w="1979245">
                  <a:extLst>
                    <a:ext uri="{9D8B030D-6E8A-4147-A177-3AD203B41FA5}">
                      <a16:colId xmlns:a16="http://schemas.microsoft.com/office/drawing/2014/main" val="1302031862"/>
                    </a:ext>
                  </a:extLst>
                </a:gridCol>
                <a:gridCol w="2456290">
                  <a:extLst>
                    <a:ext uri="{9D8B030D-6E8A-4147-A177-3AD203B41FA5}">
                      <a16:colId xmlns:a16="http://schemas.microsoft.com/office/drawing/2014/main" val="577505591"/>
                    </a:ext>
                  </a:extLst>
                </a:gridCol>
                <a:gridCol w="2277089">
                  <a:extLst>
                    <a:ext uri="{9D8B030D-6E8A-4147-A177-3AD203B41FA5}">
                      <a16:colId xmlns:a16="http://schemas.microsoft.com/office/drawing/2014/main" val="4133506867"/>
                    </a:ext>
                  </a:extLst>
                </a:gridCol>
              </a:tblGrid>
              <a:tr h="178367">
                <a:tc>
                  <a:txBody>
                    <a:bodyPr/>
                    <a:lstStyle/>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文法・語彙の正確さ</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游明朝" panose="02020400000000000000" pitchFamily="18" charset="-128"/>
                          <a:ea typeface="BIZ UDゴシック" panose="020B0400000000000000" pitchFamily="49" charset="-128"/>
                          <a:cs typeface="Times New Roman" panose="02020603050405020304" pitchFamily="18" charset="0"/>
                        </a:rPr>
                        <a:t>内容について</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游明朝" panose="02020400000000000000" pitchFamily="18" charset="-128"/>
                          <a:ea typeface="BIZ UDゴシック" panose="020B0400000000000000" pitchFamily="49" charset="-128"/>
                          <a:cs typeface="Times New Roman" panose="02020603050405020304" pitchFamily="18" charset="0"/>
                        </a:rPr>
                        <a:t>やり取りについて</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603375287"/>
                  </a:ext>
                </a:extLst>
              </a:tr>
              <a:tr h="675326">
                <a:tc>
                  <a:txBody>
                    <a:bodyPr/>
                    <a:lstStyle/>
                    <a:p>
                      <a:pPr algn="just">
                        <a:spcAft>
                          <a:spcPts val="0"/>
                        </a:spcAft>
                      </a:pPr>
                      <a:endPar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自分のことについての情報量が十分で、調べたことを的確に伝えている。また自分の考えや気持ちが十分に伝わっている</a:t>
                      </a:r>
                      <a:r>
                        <a:rPr lang="ja-JP" altLang="en-US" sz="105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876314076"/>
                  </a:ext>
                </a:extLst>
              </a:tr>
              <a:tr h="844158">
                <a:tc>
                  <a:txBody>
                    <a:bodyPr/>
                    <a:lstStyle/>
                    <a:p>
                      <a:pPr algn="just">
                        <a:spcAft>
                          <a:spcPts val="0"/>
                        </a:spcAft>
                      </a:pPr>
                      <a:endPar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自分のことについての情報量は多く、調べたことや自分の考え、気持ちを伝えようとしているが、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242463592"/>
                  </a:ext>
                </a:extLst>
              </a:tr>
              <a:tr h="675326">
                <a:tc>
                  <a:txBody>
                    <a:bodyPr/>
                    <a:lstStyle/>
                    <a:p>
                      <a:pPr algn="just">
                        <a:spcAft>
                          <a:spcPts val="0"/>
                        </a:spcAft>
                      </a:pPr>
                      <a:endPar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自分のことについての情報量が少なく、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游明朝" panose="02020400000000000000" pitchFamily="18"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游明朝" panose="02020400000000000000" pitchFamily="18" charset="-128"/>
                          <a:ea typeface="BIZ UDゴシック" panose="020B0400000000000000" pitchFamily="49"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597144339"/>
                  </a:ext>
                </a:extLst>
              </a:tr>
              <a:tr h="683366">
                <a:tc>
                  <a:txBody>
                    <a:bodyPr/>
                    <a:lstStyle/>
                    <a:p>
                      <a:pPr algn="ctr">
                        <a:spcAft>
                          <a:spcPts val="0"/>
                        </a:spcAft>
                      </a:pPr>
                      <a:r>
                        <a:rPr lang="ja-JP" sz="1100" kern="100" dirty="0">
                          <a:effectLst/>
                          <a:latin typeface="游明朝" panose="02020400000000000000" pitchFamily="18" charset="-128"/>
                          <a:ea typeface="BIZ UDゴシック" panose="020B0400000000000000" pitchFamily="49" charset="-128"/>
                          <a:cs typeface="Times New Roman" panose="02020603050405020304" pitchFamily="18" charset="0"/>
                        </a:rPr>
                        <a:t>振り返り</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sz="1000" kern="100" dirty="0">
                          <a:effectLst/>
                          <a:latin typeface="游明朝" panose="02020400000000000000" pitchFamily="18" charset="-128"/>
                          <a:ea typeface="BIZ UDゴシック" panose="020B0400000000000000" pitchFamily="49" charset="-128"/>
                          <a:cs typeface="Times New Roman" panose="02020603050405020304" pitchFamily="18" charset="0"/>
                        </a:rPr>
                        <a:t>次に向けて取り組みたいこと</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dirty="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069790924"/>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27674"/>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grpSp>
        <p:nvGrpSpPr>
          <p:cNvPr id="43" name="グループ化 42">
            <a:extLst>
              <a:ext uri="{FF2B5EF4-FFF2-40B4-BE49-F238E27FC236}">
                <a16:creationId xmlns:a16="http://schemas.microsoft.com/office/drawing/2014/main" id="{1DD54A3D-CF86-45F9-A2A0-229EE123EFA9}"/>
              </a:ext>
            </a:extLst>
          </p:cNvPr>
          <p:cNvGrpSpPr/>
          <p:nvPr/>
        </p:nvGrpSpPr>
        <p:grpSpPr>
          <a:xfrm>
            <a:off x="1904350" y="366097"/>
            <a:ext cx="5505450" cy="600075"/>
            <a:chOff x="0" y="0"/>
            <a:chExt cx="5505450" cy="600075"/>
          </a:xfrm>
        </p:grpSpPr>
        <p:sp>
          <p:nvSpPr>
            <p:cNvPr id="44" name="正方形/長方形 43">
              <a:extLst>
                <a:ext uri="{FF2B5EF4-FFF2-40B4-BE49-F238E27FC236}">
                  <a16:creationId xmlns:a16="http://schemas.microsoft.com/office/drawing/2014/main" id="{79FE44DC-939C-4966-BEC6-0830644E9770}"/>
                </a:ext>
              </a:extLst>
            </p:cNvPr>
            <p:cNvSpPr/>
            <p:nvPr/>
          </p:nvSpPr>
          <p:spPr>
            <a:xfrm>
              <a:off x="2743200" y="200025"/>
              <a:ext cx="2762250" cy="3524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16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Unit3  Club Activities</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5" name="正方形/長方形 44">
              <a:extLst>
                <a:ext uri="{FF2B5EF4-FFF2-40B4-BE49-F238E27FC236}">
                  <a16:creationId xmlns:a16="http://schemas.microsoft.com/office/drawing/2014/main" id="{08FD146A-404E-4BB4-9E9E-1AD72571309B}"/>
                </a:ext>
              </a:extLst>
            </p:cNvPr>
            <p:cNvSpPr/>
            <p:nvPr/>
          </p:nvSpPr>
          <p:spPr>
            <a:xfrm>
              <a:off x="0" y="200025"/>
              <a:ext cx="3076575" cy="400050"/>
            </a:xfrm>
            <a:prstGeom prst="rect">
              <a:avLst/>
            </a:prstGeom>
            <a:noFill/>
            <a:ln w="12700" cap="flat" cmpd="sng" algn="ctr">
              <a:noFill/>
              <a:prstDash val="solid"/>
              <a:miter lim="800000"/>
            </a:ln>
            <a:effectLst/>
          </p:spPr>
          <p:txBody>
            <a:bodyPr wrap="square" rtlCol="0" anchor="ctr">
              <a:noAutofit/>
            </a:bodyPr>
            <a:lstStyle/>
            <a:p>
              <a:pPr algn="ctr">
                <a:lnSpc>
                  <a:spcPts val="2400"/>
                </a:lnSpc>
                <a:spcAft>
                  <a:spcPts val="0"/>
                </a:spcAft>
              </a:pPr>
              <a:r>
                <a:rPr lang="en-US" sz="16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Unit2  Our New Teacher</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6" name="正方形/長方形 45">
              <a:extLst>
                <a:ext uri="{FF2B5EF4-FFF2-40B4-BE49-F238E27FC236}">
                  <a16:creationId xmlns:a16="http://schemas.microsoft.com/office/drawing/2014/main" id="{62CA4443-983D-41C3-A07A-24FD3CB14693}"/>
                </a:ext>
              </a:extLst>
            </p:cNvPr>
            <p:cNvSpPr/>
            <p:nvPr/>
          </p:nvSpPr>
          <p:spPr>
            <a:xfrm>
              <a:off x="28575" y="0"/>
              <a:ext cx="3695700" cy="352425"/>
            </a:xfrm>
            <a:prstGeom prst="rect">
              <a:avLst/>
            </a:prstGeom>
            <a:noFill/>
            <a:ln w="12700" cap="flat" cmpd="sng" algn="ctr">
              <a:noFill/>
              <a:prstDash val="solid"/>
              <a:miter lim="800000"/>
            </a:ln>
            <a:effectLst/>
          </p:spPr>
          <p:txBody>
            <a:bodyPr wrap="square" rtlCol="0" anchor="ctr">
              <a:noAutofit/>
            </a:bodyPr>
            <a:lstStyle/>
            <a:p>
              <a:pPr algn="ctr">
                <a:lnSpc>
                  <a:spcPts val="2000"/>
                </a:lnSpc>
                <a:spcAft>
                  <a:spcPts val="0"/>
                </a:spcAft>
              </a:pPr>
              <a:r>
                <a:rPr lang="en-US" sz="16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Unit1  New School, New Friends</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sp>
        <p:nvSpPr>
          <p:cNvPr id="47" name="テキスト ボックス 14">
            <a:extLst>
              <a:ext uri="{FF2B5EF4-FFF2-40B4-BE49-F238E27FC236}">
                <a16:creationId xmlns:a16="http://schemas.microsoft.com/office/drawing/2014/main" id="{58BF004A-5D67-4FB4-AAD4-36AFFA1E7E4E}"/>
              </a:ext>
            </a:extLst>
          </p:cNvPr>
          <p:cNvSpPr txBox="1"/>
          <p:nvPr/>
        </p:nvSpPr>
        <p:spPr>
          <a:xfrm>
            <a:off x="1635154" y="1072569"/>
            <a:ext cx="6048375" cy="408940"/>
          </a:xfrm>
          <a:prstGeom prst="rect">
            <a:avLst/>
          </a:prstGeom>
          <a:noFill/>
        </p:spPr>
        <p:txBody>
          <a:bodyPr wrap="square" rtlCol="0">
            <a:noAutofit/>
          </a:bodyPr>
          <a:lstStyle/>
          <a:p>
            <a:pPr algn="l">
              <a:spcAft>
                <a:spcPts val="0"/>
              </a:spcAft>
            </a:pPr>
            <a:r>
              <a:rPr lang="ja-JP" sz="1400" kern="100" dirty="0">
                <a:solidFill>
                  <a:srgbClr val="000000"/>
                </a:solidFill>
                <a:effectLst/>
                <a:latin typeface="+mj-ea"/>
                <a:ea typeface="+mj-ea"/>
                <a:cs typeface="Times New Roman" panose="02020603050405020304" pitchFamily="18" charset="0"/>
              </a:rPr>
              <a:t>自分の好きなことや普段すること、できることについて伝え、質問し合おう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100" kern="1200" dirty="0">
                <a:solidFill>
                  <a:srgbClr val="44546A"/>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spTree>
    <p:extLst>
      <p:ext uri="{BB962C8B-B14F-4D97-AF65-F5344CB8AC3E}">
        <p14:creationId xmlns:p14="http://schemas.microsoft.com/office/powerpoint/2010/main" val="4065172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05103" y="136524"/>
            <a:ext cx="8885735"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9397"/>
              <a:ext cx="8193334" cy="1107034"/>
              <a:chOff x="-219307" y="-110745"/>
              <a:chExt cx="9120340"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095282" y="-110745"/>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2</a:t>
            </a:fld>
            <a:endParaRPr kumimoji="1" lang="ja-JP" altLang="en-US"/>
          </a:p>
        </p:txBody>
      </p:sp>
      <p:graphicFrame>
        <p:nvGraphicFramePr>
          <p:cNvPr id="5" name="表 4">
            <a:extLst>
              <a:ext uri="{FF2B5EF4-FFF2-40B4-BE49-F238E27FC236}">
                <a16:creationId xmlns:a16="http://schemas.microsoft.com/office/drawing/2014/main" id="{B68C118B-2C57-4B71-919A-2350B56F11DB}"/>
              </a:ext>
            </a:extLst>
          </p:cNvPr>
          <p:cNvGraphicFramePr>
            <a:graphicFrameLocks noGrp="1"/>
          </p:cNvGraphicFramePr>
          <p:nvPr>
            <p:extLst>
              <p:ext uri="{D42A27DB-BD31-4B8C-83A1-F6EECF244321}">
                <p14:modId xmlns:p14="http://schemas.microsoft.com/office/powerpoint/2010/main" val="1325264116"/>
              </p:ext>
            </p:extLst>
          </p:nvPr>
        </p:nvGraphicFramePr>
        <p:xfrm>
          <a:off x="592138" y="1806017"/>
          <a:ext cx="7886700" cy="3207135"/>
        </p:xfrm>
        <a:graphic>
          <a:graphicData uri="http://schemas.openxmlformats.org/drawingml/2006/table">
            <a:tbl>
              <a:tblPr firstRow="1" firstCol="1" bandRow="1"/>
              <a:tblGrid>
                <a:gridCol w="1174076">
                  <a:extLst>
                    <a:ext uri="{9D8B030D-6E8A-4147-A177-3AD203B41FA5}">
                      <a16:colId xmlns:a16="http://schemas.microsoft.com/office/drawing/2014/main" val="612109298"/>
                    </a:ext>
                  </a:extLst>
                </a:gridCol>
                <a:gridCol w="1979245">
                  <a:extLst>
                    <a:ext uri="{9D8B030D-6E8A-4147-A177-3AD203B41FA5}">
                      <a16:colId xmlns:a16="http://schemas.microsoft.com/office/drawing/2014/main" val="2834820926"/>
                    </a:ext>
                  </a:extLst>
                </a:gridCol>
                <a:gridCol w="2456290">
                  <a:extLst>
                    <a:ext uri="{9D8B030D-6E8A-4147-A177-3AD203B41FA5}">
                      <a16:colId xmlns:a16="http://schemas.microsoft.com/office/drawing/2014/main" val="916099819"/>
                    </a:ext>
                  </a:extLst>
                </a:gridCol>
                <a:gridCol w="2277089">
                  <a:extLst>
                    <a:ext uri="{9D8B030D-6E8A-4147-A177-3AD203B41FA5}">
                      <a16:colId xmlns:a16="http://schemas.microsoft.com/office/drawing/2014/main" val="3873045113"/>
                    </a:ext>
                  </a:extLst>
                </a:gridCol>
              </a:tblGrid>
              <a:tr h="171998">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861547890"/>
                  </a:ext>
                </a:extLst>
              </a:tr>
              <a:tr h="74070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１日の生活についての情報量が十分で、調べたことを的確に伝えている。また自分の考えや気持ちが十分に伝わっている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951951538"/>
                  </a:ext>
                </a:extLst>
              </a:tr>
              <a:tr h="872358">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１日の生活についての情報量は多く、調べたことや自分の考え、気持ちを伝えようとしているが、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845459582"/>
                  </a:ext>
                </a:extLst>
              </a:tr>
              <a:tr h="746235">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１日の生活についての情報量が少なく、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608425779"/>
                  </a:ext>
                </a:extLst>
              </a:tr>
              <a:tr h="675844">
                <a:tc>
                  <a:txBody>
                    <a:bodyPr/>
                    <a:lstStyle/>
                    <a:p>
                      <a:pPr algn="ctr">
                        <a:spcAft>
                          <a:spcPts val="0"/>
                        </a:spcAft>
                      </a:pPr>
                      <a:r>
                        <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724568785"/>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1968480"/>
            <a:ext cx="859612" cy="2282533"/>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
        <p:nvSpPr>
          <p:cNvPr id="42" name="正方形/長方形 41">
            <a:extLst>
              <a:ext uri="{FF2B5EF4-FFF2-40B4-BE49-F238E27FC236}">
                <a16:creationId xmlns:a16="http://schemas.microsoft.com/office/drawing/2014/main" id="{79FE44DC-939C-4966-BEC6-0830644E9770}"/>
              </a:ext>
            </a:extLst>
          </p:cNvPr>
          <p:cNvSpPr/>
          <p:nvPr/>
        </p:nvSpPr>
        <p:spPr>
          <a:xfrm>
            <a:off x="1982788" y="275783"/>
            <a:ext cx="5105400"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Unit4  Friends in New Zealand</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8" name="テキスト ボックス 14">
            <a:extLst>
              <a:ext uri="{FF2B5EF4-FFF2-40B4-BE49-F238E27FC236}">
                <a16:creationId xmlns:a16="http://schemas.microsoft.com/office/drawing/2014/main" id="{58BF004A-5D67-4FB4-AAD4-36AFFA1E7E4E}"/>
              </a:ext>
            </a:extLst>
          </p:cNvPr>
          <p:cNvSpPr txBox="1"/>
          <p:nvPr/>
        </p:nvSpPr>
        <p:spPr>
          <a:xfrm>
            <a:off x="1578857" y="960716"/>
            <a:ext cx="6542405" cy="408940"/>
          </a:xfrm>
          <a:prstGeom prst="rect">
            <a:avLst/>
          </a:prstGeom>
          <a:noFill/>
        </p:spPr>
        <p:txBody>
          <a:bodyPr wrap="square" rtlCol="0">
            <a:noAutofit/>
          </a:bodyPr>
          <a:lstStyle/>
          <a:p>
            <a:pPr algn="l">
              <a:spcAft>
                <a:spcPts val="0"/>
              </a:spcAft>
            </a:pPr>
            <a:r>
              <a:rPr lang="ja-JP" sz="1600" kern="100" dirty="0">
                <a:solidFill>
                  <a:srgbClr val="000000"/>
                </a:solidFill>
                <a:effectLst/>
                <a:latin typeface="+mj-ea"/>
                <a:ea typeface="+mj-ea"/>
                <a:cs typeface="Times New Roman" panose="02020603050405020304" pitchFamily="18" charset="0"/>
              </a:rPr>
              <a:t>１日の生活の中で、相手と同じところと違うところを見つけよう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44546A"/>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spTree>
    <p:extLst>
      <p:ext uri="{BB962C8B-B14F-4D97-AF65-F5344CB8AC3E}">
        <p14:creationId xmlns:p14="http://schemas.microsoft.com/office/powerpoint/2010/main" val="1867200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05103" y="136524"/>
            <a:ext cx="8885735"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a:ea typeface="UD デジタル 教科書体 NK-R"/>
                <a:cs typeface="+mn-cs"/>
              </a:endParaRPr>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Step Up Time</a:t>
              </a:r>
              <a:endParaRPr kumimoji="1" lang="ja-JP" altLang="en-US"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デジタル 教科書体 NK-R"/>
                  <a:ea typeface="UD デジタル 教科書体 NK-R"/>
                  <a:cs typeface="+mn-cs"/>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UD デジタル 教科書体 NK-R"/>
                <a:cs typeface="+mn-cs"/>
              </a:endParaRPr>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9397"/>
              <a:ext cx="8219089" cy="1107034"/>
              <a:chOff x="-219307" y="-110745"/>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10745"/>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4" name="正方形/長方形 33">
            <a:extLst>
              <a:ext uri="{FF2B5EF4-FFF2-40B4-BE49-F238E27FC236}">
                <a16:creationId xmlns:a16="http://schemas.microsoft.com/office/drawing/2014/main" id="{79FE44DC-939C-4966-BEC6-0830644E9770}"/>
              </a:ext>
            </a:extLst>
          </p:cNvPr>
          <p:cNvSpPr/>
          <p:nvPr/>
        </p:nvSpPr>
        <p:spPr>
          <a:xfrm>
            <a:off x="2133523" y="293111"/>
            <a:ext cx="4698107"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ts val="24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omic Sans MS" panose="030F0702030302020204" pitchFamily="66" charset="0"/>
                <a:ea typeface="游明朝" panose="02020400000000000000" pitchFamily="18" charset="-128"/>
                <a:cs typeface="Times New Roman" panose="02020603050405020304" pitchFamily="18" charset="0"/>
              </a:rPr>
              <a:t>Unit5  A Japanese Summer Festival</a:t>
            </a:r>
            <a:endParaRPr kumimoji="0" lang="ja-JP" altLang="en-US" sz="11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792448" y="960695"/>
            <a:ext cx="5638165" cy="408940"/>
          </a:xfrm>
          <a:prstGeom prst="rect">
            <a:avLst/>
          </a:prstGeom>
          <a:noFill/>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srgbClr val="000000"/>
                </a:solidFill>
                <a:effectLst/>
                <a:uLnTx/>
                <a:uFillTx/>
                <a:latin typeface="UD デジタル 教科書体 NK-R"/>
                <a:ea typeface="UD デジタル 教科書体 NK-R"/>
                <a:cs typeface="Times New Roman" panose="02020603050405020304" pitchFamily="18" charset="0"/>
              </a:rPr>
              <a:t>夏休みにしたことや楽しんだことを、感想を加えて伝え合おう</a:t>
            </a:r>
            <a:endParaRPr kumimoji="0" lang="ja-JP" altLang="en-US" sz="1050" b="0" i="0" u="none" strike="noStrike" kern="1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44546A"/>
                </a:solidFill>
                <a:effectLst/>
                <a:uLnTx/>
                <a:uFillTx/>
                <a:latin typeface="UD デジタル 教科書体 NK-R"/>
                <a:ea typeface="UD デジタル 教科書体 NK-R"/>
                <a:cs typeface="Times New Roman" panose="02020603050405020304" pitchFamily="18" charset="0"/>
              </a:rPr>
              <a:t> </a:t>
            </a:r>
            <a:endParaRPr kumimoji="0" lang="ja-JP" altLang="en-US" sz="1200" b="0" i="0" u="none" strike="noStrike" kern="1200" cap="none" spc="0" normalizeH="0" baseline="0" noProof="0" dirty="0">
              <a:ln>
                <a:noFill/>
              </a:ln>
              <a:solidFill>
                <a:prstClr val="black"/>
              </a:solidFill>
              <a:effectLst/>
              <a:uLnTx/>
              <a:uFillTx/>
              <a:latin typeface="UD デジタル 教科書体 NK-R"/>
              <a:ea typeface="UD デジタル 教科書体 NK-R"/>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95C93A0C-1B09-4AD4-A7A9-38517D534824}"/>
              </a:ext>
            </a:extLst>
          </p:cNvPr>
          <p:cNvGraphicFramePr>
            <a:graphicFrameLocks noGrp="1"/>
          </p:cNvGraphicFramePr>
          <p:nvPr>
            <p:extLst/>
          </p:nvPr>
        </p:nvGraphicFramePr>
        <p:xfrm>
          <a:off x="636741" y="1918639"/>
          <a:ext cx="7886700" cy="3079875"/>
        </p:xfrm>
        <a:graphic>
          <a:graphicData uri="http://schemas.openxmlformats.org/drawingml/2006/table">
            <a:tbl>
              <a:tblPr firstRow="1" firstCol="1" bandRow="1"/>
              <a:tblGrid>
                <a:gridCol w="1174076">
                  <a:extLst>
                    <a:ext uri="{9D8B030D-6E8A-4147-A177-3AD203B41FA5}">
                      <a16:colId xmlns:a16="http://schemas.microsoft.com/office/drawing/2014/main" val="3538522629"/>
                    </a:ext>
                  </a:extLst>
                </a:gridCol>
                <a:gridCol w="1979245">
                  <a:extLst>
                    <a:ext uri="{9D8B030D-6E8A-4147-A177-3AD203B41FA5}">
                      <a16:colId xmlns:a16="http://schemas.microsoft.com/office/drawing/2014/main" val="419665572"/>
                    </a:ext>
                  </a:extLst>
                </a:gridCol>
                <a:gridCol w="2456290">
                  <a:extLst>
                    <a:ext uri="{9D8B030D-6E8A-4147-A177-3AD203B41FA5}">
                      <a16:colId xmlns:a16="http://schemas.microsoft.com/office/drawing/2014/main" val="696512884"/>
                    </a:ext>
                  </a:extLst>
                </a:gridCol>
                <a:gridCol w="2277089">
                  <a:extLst>
                    <a:ext uri="{9D8B030D-6E8A-4147-A177-3AD203B41FA5}">
                      <a16:colId xmlns:a16="http://schemas.microsoft.com/office/drawing/2014/main" val="2348851161"/>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269264982"/>
                  </a:ext>
                </a:extLst>
              </a:tr>
              <a:tr h="705302">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夏休みにしたことなどの情報量が十分で、調べたことを的確に伝えている。また自分の考えや気持ちが十分に伝わっている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56881354"/>
                  </a:ext>
                </a:extLst>
              </a:tr>
              <a:tr h="847111">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夏休みにしたことなどの情報量は多く、調べたことや自分の考え、気持ちを伝えようとしているが、内容が整理できていない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115587942"/>
                  </a:ext>
                </a:extLst>
              </a:tr>
              <a:tr h="69791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夏休みにしたことなどの情報量が少なく、内容が整理できていな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027496381"/>
                  </a:ext>
                </a:extLst>
              </a:tr>
              <a:tr h="630590">
                <a:tc>
                  <a:txBody>
                    <a:bodyPr/>
                    <a:lstStyle/>
                    <a:p>
                      <a:pPr algn="ctr">
                        <a:spcAft>
                          <a:spcPts val="0"/>
                        </a:spcAft>
                      </a:pPr>
                      <a:r>
                        <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460300636"/>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78327" y="2127674"/>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239" b="94118" l="35756" r="92878">
                          <a14:foregroundMark x1="41424" y1="6417" x2="41424" y2="6417"/>
                          <a14:foregroundMark x1="58721" y1="49020" x2="58721" y2="49020"/>
                          <a14:foregroundMark x1="69477" y1="47594" x2="69477" y2="47594"/>
                          <a14:foregroundMark x1="52616" y1="91622" x2="52616" y2="91622"/>
                          <a14:foregroundMark x1="69622" y1="94118" x2="69622" y2="94118"/>
                          <a14:foregroundMark x1="38148" y1="50773" x2="37746" y2="55208"/>
                          <a14:foregroundMark x1="38081" y1="45989" x2="36919" y2="48663"/>
                          <a14:foregroundMark x1="36773" y1="48663" x2="36773" y2="53119"/>
                          <a14:foregroundMark x1="36628" y1="49020" x2="37176" y2="55412"/>
                          <a14:foregroundMark x1="36628" y1="49198" x2="37209" y2="54902"/>
                          <a14:foregroundMark x1="37053" y1="57576" x2="37064" y2="57932"/>
                          <a14:foregroundMark x1="36773" y1="48841" x2="36986" y2="55480"/>
                          <a14:foregroundMark x1="35756" y1="49198" x2="35756" y2="49198"/>
                          <a14:foregroundMark x1="36047" y1="48663" x2="36047" y2="48663"/>
                          <a14:foregroundMark x1="35901" y1="48485" x2="35901" y2="48485"/>
                          <a14:foregroundMark x1="35756" y1="48663" x2="36773" y2="47950"/>
                          <a14:backgroundMark x1="37355" y1="43316" x2="36888" y2="45272"/>
                          <a14:backgroundMark x1="36047" y1="57576" x2="36047" y2="57576"/>
                          <a14:backgroundMark x1="35610" y1="55971" x2="36047" y2="57754"/>
                        </a14:backgroundRemoval>
                      </a14:imgEffect>
                    </a14:imgLayer>
                  </a14:imgProps>
                </a:ext>
                <a:ext uri="{28A0092B-C50C-407E-A947-70E740481C1C}">
                  <a14:useLocalDpi xmlns:a14="http://schemas.microsoft.com/office/drawing/2010/main" val="0"/>
                </a:ext>
              </a:extLst>
            </a:blip>
            <a:srcRect l="29842"/>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29135" r="57632"/>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526" b="92692" l="9884" r="95494">
                          <a14:foregroundMark x1="55378" y1="49911" x2="55378" y2="49911"/>
                          <a14:foregroundMark x1="66715" y1="50802" x2="66715" y2="50802"/>
                          <a14:foregroundMark x1="90262" y1="36007" x2="90262" y2="36007"/>
                          <a14:foregroundMark x1="93459" y1="35829" x2="93459" y2="35829"/>
                          <a14:foregroundMark x1="84884" y1="9447" x2="84884" y2="9447"/>
                          <a14:foregroundMark x1="54797" y1="5526" x2="54797" y2="5526"/>
                          <a14:foregroundMark x1="36773" y1="20499" x2="36773" y2="20499"/>
                          <a14:foregroundMark x1="46076" y1="92692" x2="46076" y2="92692"/>
                          <a14:foregroundMark x1="95494" y1="79501" x2="95494" y2="79501"/>
                          <a14:foregroundMark x1="39099" y1="39216" x2="37936" y2="38503"/>
                          <a14:foregroundMark x1="35630" y1="41711" x2="35756" y2="41176"/>
                          <a14:foregroundMark x1="33866" y1="49198" x2="35111" y2="43914"/>
                          <a14:backgroundMark x1="21366" y1="40285" x2="21366" y2="40285"/>
                          <a14:backgroundMark x1="19913" y1="35651" x2="14244" y2="47950"/>
                          <a14:backgroundMark x1="15262" y1="32977" x2="19913" y2="39929"/>
                          <a14:backgroundMark x1="19913" y1="39929" x2="27326" y2="42246"/>
                          <a14:backgroundMark x1="27326" y1="42246" x2="27326" y2="42959"/>
                          <a14:backgroundMark x1="29506" y1="37433" x2="16134" y2="36364"/>
                          <a14:backgroundMark x1="16134" y1="36364" x2="24128" y2="36720"/>
                          <a14:backgroundMark x1="24128" y1="36720" x2="15843" y2="42781"/>
                          <a14:backgroundMark x1="15843" y1="42781" x2="15698" y2="33868"/>
                          <a14:backgroundMark x1="15698" y1="33868" x2="23983" y2="33690"/>
                          <a14:backgroundMark x1="23983" y1="33690" x2="32122" y2="33690"/>
                          <a14:backgroundMark x1="32122" y1="33690" x2="30814" y2="43316"/>
                          <a14:backgroundMark x1="30814" y1="43316" x2="15843" y2="45455"/>
                          <a14:backgroundMark x1="15843" y1="45455" x2="12936" y2="54545"/>
                          <a14:backgroundMark x1="12936" y1="54545" x2="20203" y2="61676"/>
                          <a14:backgroundMark x1="20203" y1="61676" x2="28198" y2="65775"/>
                          <a14:backgroundMark x1="28198" y1="65775" x2="29942" y2="75045"/>
                          <a14:backgroundMark x1="29942" y1="75045" x2="23692" y2="81283"/>
                          <a14:backgroundMark x1="23692" y1="81283" x2="31105" y2="77897"/>
                          <a14:backgroundMark x1="31105" y1="77897" x2="30233" y2="67558"/>
                          <a14:backgroundMark x1="30233" y1="67558" x2="22674" y2="62210"/>
                          <a14:backgroundMark x1="22674" y1="62210" x2="15262" y2="62210"/>
                          <a14:backgroundMark x1="15262" y1="62210" x2="10901" y2="52050"/>
                          <a14:backgroundMark x1="10901" y1="52050" x2="10610" y2="41533"/>
                          <a14:backgroundMark x1="10610" y1="41533" x2="18459" y2="35116"/>
                          <a14:backgroundMark x1="18459" y1="35116" x2="26453" y2="35829"/>
                          <a14:backgroundMark x1="26453" y1="35829" x2="30959" y2="38146"/>
                          <a14:backgroundMark x1="33721" y1="35116" x2="33721" y2="35116"/>
                          <a14:backgroundMark x1="34302" y1="35472" x2="34302" y2="35472"/>
                          <a14:backgroundMark x1="36192" y1="35472" x2="36192" y2="35472"/>
                          <a14:backgroundMark x1="32703" y1="42781" x2="32703" y2="42781"/>
                          <a14:backgroundMark x1="33430" y1="48307" x2="33430" y2="42781"/>
                          <a14:backgroundMark x1="33576" y1="41711" x2="33576" y2="41711"/>
                          <a14:backgroundMark x1="34302" y1="40820" x2="33430" y2="42959"/>
                          <a14:backgroundMark x1="36628" y1="37968" x2="38372" y2="37968"/>
                        </a14:backgroundRemoval>
                      </a14:imgEffect>
                    </a14:imgLayer>
                  </a14:imgProps>
                </a:ext>
                <a:ext uri="{28A0092B-C50C-407E-A947-70E740481C1C}">
                  <a14:useLocalDpi xmlns:a14="http://schemas.microsoft.com/office/drawing/2010/main" val="0"/>
                </a:ext>
              </a:extLst>
            </a:blip>
            <a:srcRect l="29797" r="1890"/>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32319" b="92506" l="3817" r="37214">
                          <a14:foregroundMark x1="21183" y1="32319" x2="21183" y2="32319"/>
                          <a14:foregroundMark x1="35305" y1="44496" x2="35305" y2="44496"/>
                          <a14:foregroundMark x1="37214" y1="44731" x2="37214" y2="44731"/>
                          <a14:foregroundMark x1="37023" y1="73068" x2="37023" y2="73068"/>
                          <a14:backgroundMark x1="38359" y1="58080" x2="38359" y2="58080"/>
                          <a14:backgroundMark x1="38740" y1="56909" x2="38740" y2="56909"/>
                        </a14:backgroundRemoval>
                      </a14:imgEffect>
                    </a14:imgLayer>
                  </a14:imgProps>
                </a:ext>
                <a:ext uri="{28A0092B-C50C-407E-A947-70E740481C1C}">
                  <a14:useLocalDpi xmlns:a14="http://schemas.microsoft.com/office/drawing/2010/main" val="0"/>
                </a:ext>
              </a:extLst>
            </a:blip>
            <a:srcRect l="1" t="26275" r="61107"/>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022883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15614" y="136524"/>
            <a:ext cx="887522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a:ea typeface="UD デジタル 教科書体 NK-R"/>
                <a:cs typeface="+mn-cs"/>
              </a:endParaRPr>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Step Up Time</a:t>
              </a:r>
              <a:endParaRPr kumimoji="1" lang="ja-JP" altLang="en-US"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デジタル 教科書体 NK-R"/>
                  <a:ea typeface="UD デジタル 教科書体 NK-R"/>
                  <a:cs typeface="+mn-cs"/>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UD デジタル 教科書体 NK-R"/>
                <a:cs typeface="+mn-cs"/>
              </a:endParaRPr>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81639"/>
              <a:ext cx="8219089" cy="1107034"/>
              <a:chOff x="-219307" y="-108642"/>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08642"/>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8" name="正方形/長方形 37">
            <a:extLst>
              <a:ext uri="{FF2B5EF4-FFF2-40B4-BE49-F238E27FC236}">
                <a16:creationId xmlns:a16="http://schemas.microsoft.com/office/drawing/2014/main" id="{79FE44DC-939C-4966-BEC6-0830644E9770}"/>
              </a:ext>
            </a:extLst>
          </p:cNvPr>
          <p:cNvSpPr/>
          <p:nvPr/>
        </p:nvSpPr>
        <p:spPr>
          <a:xfrm>
            <a:off x="2121151" y="281452"/>
            <a:ext cx="4603722"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ts val="24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omic Sans MS" panose="030F0702030302020204" pitchFamily="66" charset="0"/>
                <a:ea typeface="游明朝" panose="02020400000000000000" pitchFamily="18" charset="-128"/>
                <a:cs typeface="Times New Roman" panose="02020603050405020304" pitchFamily="18" charset="0"/>
              </a:rPr>
              <a:t>Unit6  A Speech about My Brother</a:t>
            </a:r>
            <a:endParaRPr kumimoji="0" lang="ja-JP" altLang="en-US" sz="11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1502231" y="941549"/>
            <a:ext cx="6542405" cy="408940"/>
          </a:xfrm>
          <a:prstGeom prst="rect">
            <a:avLst/>
          </a:prstGeom>
          <a:noFill/>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rPr>
              <a:t>友達や</a:t>
            </a:r>
            <a:r>
              <a:rPr kumimoji="0" lang="en-US" sz="1400" b="0" i="0" u="none" strike="noStrike" kern="1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rPr>
              <a:t>ALT</a:t>
            </a:r>
            <a:r>
              <a:rPr kumimoji="0" lang="ja-JP" altLang="en-US" sz="1400" b="0" i="0" u="none" strike="noStrike" kern="100" cap="none" spc="0" normalizeH="0" baseline="0" noProof="0" dirty="0">
                <a:ln>
                  <a:noFill/>
                </a:ln>
                <a:solidFill>
                  <a:prstClr val="black"/>
                </a:solidFill>
                <a:effectLst/>
                <a:uLnTx/>
                <a:uFillTx/>
                <a:latin typeface="UD デジタル 教科書体 NK-R"/>
                <a:ea typeface="UD デジタル 教科書体 NK-R"/>
                <a:cs typeface="ＭＳ 明朝" panose="02020609040205080304" pitchFamily="17" charset="-128"/>
              </a:rPr>
              <a:t>の先生に、あなたの学校の先生を一人紹介し、素敵なところを伝えよ</a:t>
            </a:r>
            <a:r>
              <a:rPr kumimoji="0" lang="ja-JP" altLang="en-US" sz="1400" b="0" i="0" u="none" strike="noStrike" kern="12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rPr>
              <a:t>う</a:t>
            </a:r>
            <a:endParaRPr kumimoji="0" lang="ja-JP" altLang="en-US" sz="1050" b="0" i="0" u="none" strike="noStrike" kern="1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rPr>
              <a:t> </a:t>
            </a:r>
            <a:endParaRPr kumimoji="0" lang="ja-JP" altLang="en-US" sz="1200" b="0" i="0" u="none" strike="noStrike" kern="1200" cap="none" spc="0" normalizeH="0" baseline="0" noProof="0" dirty="0">
              <a:ln>
                <a:noFill/>
              </a:ln>
              <a:solidFill>
                <a:prstClr val="black"/>
              </a:solidFill>
              <a:effectLst/>
              <a:uLnTx/>
              <a:uFillTx/>
              <a:latin typeface="UD デジタル 教科書体 NK-R"/>
              <a:ea typeface="UD デジタル 教科書体 NK-R"/>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0C0A292A-0C09-4D4F-94FB-38B9C9C8B149}"/>
              </a:ext>
            </a:extLst>
          </p:cNvPr>
          <p:cNvGraphicFramePr>
            <a:graphicFrameLocks noGrp="1"/>
          </p:cNvGraphicFramePr>
          <p:nvPr>
            <p:extLst/>
          </p:nvPr>
        </p:nvGraphicFramePr>
        <p:xfrm>
          <a:off x="636741" y="1924525"/>
          <a:ext cx="7886700" cy="3050672"/>
        </p:xfrm>
        <a:graphic>
          <a:graphicData uri="http://schemas.openxmlformats.org/drawingml/2006/table">
            <a:tbl>
              <a:tblPr firstRow="1" firstCol="1" bandRow="1"/>
              <a:tblGrid>
                <a:gridCol w="1174076">
                  <a:extLst>
                    <a:ext uri="{9D8B030D-6E8A-4147-A177-3AD203B41FA5}">
                      <a16:colId xmlns:a16="http://schemas.microsoft.com/office/drawing/2014/main" val="1875505767"/>
                    </a:ext>
                  </a:extLst>
                </a:gridCol>
                <a:gridCol w="1979245">
                  <a:extLst>
                    <a:ext uri="{9D8B030D-6E8A-4147-A177-3AD203B41FA5}">
                      <a16:colId xmlns:a16="http://schemas.microsoft.com/office/drawing/2014/main" val="4272243402"/>
                    </a:ext>
                  </a:extLst>
                </a:gridCol>
                <a:gridCol w="2456290">
                  <a:extLst>
                    <a:ext uri="{9D8B030D-6E8A-4147-A177-3AD203B41FA5}">
                      <a16:colId xmlns:a16="http://schemas.microsoft.com/office/drawing/2014/main" val="1124476506"/>
                    </a:ext>
                  </a:extLst>
                </a:gridCol>
                <a:gridCol w="2277089">
                  <a:extLst>
                    <a:ext uri="{9D8B030D-6E8A-4147-A177-3AD203B41FA5}">
                      <a16:colId xmlns:a16="http://schemas.microsoft.com/office/drawing/2014/main" val="2417471750"/>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131860124"/>
                  </a:ext>
                </a:extLst>
              </a:tr>
              <a:tr h="67609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紹介する先生についての情報量が十分で、調べたことを的確に伝えている。また自分の考えや気持ちが十分に伝わっている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546117920"/>
                  </a:ext>
                </a:extLst>
              </a:tr>
              <a:tr h="847111">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紹介する先生についての情報量は多く、調べたことや自分の考え、気持ちを伝えようとしているが、内容が整理できていない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759502074"/>
                  </a:ext>
                </a:extLst>
              </a:tr>
              <a:tr h="69791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紹介する先生についての情報量が少なく、内容が整理できていな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948637933"/>
                  </a:ext>
                </a:extLst>
              </a:tr>
              <a:tr h="630590">
                <a:tc>
                  <a:txBody>
                    <a:bodyPr/>
                    <a:lstStyle/>
                    <a:p>
                      <a:pPr algn="ctr">
                        <a:spcAft>
                          <a:spcPts val="0"/>
                        </a:spcAft>
                      </a:pPr>
                      <a:r>
                        <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085751576"/>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27674"/>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239" b="94118" l="35756" r="92878">
                          <a14:foregroundMark x1="41424" y1="6417" x2="41424" y2="6417"/>
                          <a14:foregroundMark x1="58721" y1="49020" x2="58721" y2="49020"/>
                          <a14:foregroundMark x1="69477" y1="47594" x2="69477" y2="47594"/>
                          <a14:foregroundMark x1="52616" y1="91622" x2="52616" y2="91622"/>
                          <a14:foregroundMark x1="69622" y1="94118" x2="69622" y2="94118"/>
                          <a14:foregroundMark x1="38148" y1="50773" x2="37746" y2="55208"/>
                          <a14:foregroundMark x1="38081" y1="45989" x2="36919" y2="48663"/>
                          <a14:foregroundMark x1="36773" y1="48663" x2="36773" y2="53119"/>
                          <a14:foregroundMark x1="36628" y1="49020" x2="37176" y2="55412"/>
                          <a14:foregroundMark x1="36628" y1="49198" x2="37209" y2="54902"/>
                          <a14:foregroundMark x1="37053" y1="57576" x2="37064" y2="57932"/>
                          <a14:foregroundMark x1="36773" y1="48841" x2="36986" y2="55480"/>
                          <a14:foregroundMark x1="35756" y1="49198" x2="35756" y2="49198"/>
                          <a14:foregroundMark x1="36047" y1="48663" x2="36047" y2="48663"/>
                          <a14:foregroundMark x1="35901" y1="48485" x2="35901" y2="48485"/>
                          <a14:foregroundMark x1="35756" y1="48663" x2="36773" y2="47950"/>
                          <a14:backgroundMark x1="37355" y1="43316" x2="36888" y2="45272"/>
                          <a14:backgroundMark x1="36047" y1="57576" x2="36047" y2="57576"/>
                          <a14:backgroundMark x1="35610" y1="55971" x2="36047" y2="57754"/>
                        </a14:backgroundRemoval>
                      </a14:imgEffect>
                    </a14:imgLayer>
                  </a14:imgProps>
                </a:ext>
                <a:ext uri="{28A0092B-C50C-407E-A947-70E740481C1C}">
                  <a14:useLocalDpi xmlns:a14="http://schemas.microsoft.com/office/drawing/2010/main" val="0"/>
                </a:ext>
              </a:extLst>
            </a:blip>
            <a:srcRect l="29842"/>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29135" r="57632"/>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526" b="92692" l="9884" r="95494">
                          <a14:foregroundMark x1="55378" y1="49911" x2="55378" y2="49911"/>
                          <a14:foregroundMark x1="66715" y1="50802" x2="66715" y2="50802"/>
                          <a14:foregroundMark x1="90262" y1="36007" x2="90262" y2="36007"/>
                          <a14:foregroundMark x1="93459" y1="35829" x2="93459" y2="35829"/>
                          <a14:foregroundMark x1="84884" y1="9447" x2="84884" y2="9447"/>
                          <a14:foregroundMark x1="54797" y1="5526" x2="54797" y2="5526"/>
                          <a14:foregroundMark x1="36773" y1="20499" x2="36773" y2="20499"/>
                          <a14:foregroundMark x1="46076" y1="92692" x2="46076" y2="92692"/>
                          <a14:foregroundMark x1="95494" y1="79501" x2="95494" y2="79501"/>
                          <a14:foregroundMark x1="39099" y1="39216" x2="37936" y2="38503"/>
                          <a14:foregroundMark x1="35630" y1="41711" x2="35756" y2="41176"/>
                          <a14:foregroundMark x1="33866" y1="49198" x2="35111" y2="43914"/>
                          <a14:backgroundMark x1="21366" y1="40285" x2="21366" y2="40285"/>
                          <a14:backgroundMark x1="19913" y1="35651" x2="14244" y2="47950"/>
                          <a14:backgroundMark x1="15262" y1="32977" x2="19913" y2="39929"/>
                          <a14:backgroundMark x1="19913" y1="39929" x2="27326" y2="42246"/>
                          <a14:backgroundMark x1="27326" y1="42246" x2="27326" y2="42959"/>
                          <a14:backgroundMark x1="29506" y1="37433" x2="16134" y2="36364"/>
                          <a14:backgroundMark x1="16134" y1="36364" x2="24128" y2="36720"/>
                          <a14:backgroundMark x1="24128" y1="36720" x2="15843" y2="42781"/>
                          <a14:backgroundMark x1="15843" y1="42781" x2="15698" y2="33868"/>
                          <a14:backgroundMark x1="15698" y1="33868" x2="23983" y2="33690"/>
                          <a14:backgroundMark x1="23983" y1="33690" x2="32122" y2="33690"/>
                          <a14:backgroundMark x1="32122" y1="33690" x2="30814" y2="43316"/>
                          <a14:backgroundMark x1="30814" y1="43316" x2="15843" y2="45455"/>
                          <a14:backgroundMark x1="15843" y1="45455" x2="12936" y2="54545"/>
                          <a14:backgroundMark x1="12936" y1="54545" x2="20203" y2="61676"/>
                          <a14:backgroundMark x1="20203" y1="61676" x2="28198" y2="65775"/>
                          <a14:backgroundMark x1="28198" y1="65775" x2="29942" y2="75045"/>
                          <a14:backgroundMark x1="29942" y1="75045" x2="23692" y2="81283"/>
                          <a14:backgroundMark x1="23692" y1="81283" x2="31105" y2="77897"/>
                          <a14:backgroundMark x1="31105" y1="77897" x2="30233" y2="67558"/>
                          <a14:backgroundMark x1="30233" y1="67558" x2="22674" y2="62210"/>
                          <a14:backgroundMark x1="22674" y1="62210" x2="15262" y2="62210"/>
                          <a14:backgroundMark x1="15262" y1="62210" x2="10901" y2="52050"/>
                          <a14:backgroundMark x1="10901" y1="52050" x2="10610" y2="41533"/>
                          <a14:backgroundMark x1="10610" y1="41533" x2="18459" y2="35116"/>
                          <a14:backgroundMark x1="18459" y1="35116" x2="26453" y2="35829"/>
                          <a14:backgroundMark x1="26453" y1="35829" x2="30959" y2="38146"/>
                          <a14:backgroundMark x1="33721" y1="35116" x2="33721" y2="35116"/>
                          <a14:backgroundMark x1="34302" y1="35472" x2="34302" y2="35472"/>
                          <a14:backgroundMark x1="36192" y1="35472" x2="36192" y2="35472"/>
                          <a14:backgroundMark x1="32703" y1="42781" x2="32703" y2="42781"/>
                          <a14:backgroundMark x1="33430" y1="48307" x2="33430" y2="42781"/>
                          <a14:backgroundMark x1="33576" y1="41711" x2="33576" y2="41711"/>
                          <a14:backgroundMark x1="34302" y1="40820" x2="33430" y2="42959"/>
                          <a14:backgroundMark x1="36628" y1="37968" x2="38372" y2="37968"/>
                        </a14:backgroundRemoval>
                      </a14:imgEffect>
                    </a14:imgLayer>
                  </a14:imgProps>
                </a:ext>
                <a:ext uri="{28A0092B-C50C-407E-A947-70E740481C1C}">
                  <a14:useLocalDpi xmlns:a14="http://schemas.microsoft.com/office/drawing/2010/main" val="0"/>
                </a:ext>
              </a:extLst>
            </a:blip>
            <a:srcRect l="29797" r="1890"/>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32319" b="92506" l="3817" r="37214">
                          <a14:foregroundMark x1="21183" y1="32319" x2="21183" y2="32319"/>
                          <a14:foregroundMark x1="35305" y1="44496" x2="35305" y2="44496"/>
                          <a14:foregroundMark x1="37214" y1="44731" x2="37214" y2="44731"/>
                          <a14:foregroundMark x1="37023" y1="73068" x2="37023" y2="73068"/>
                          <a14:backgroundMark x1="38359" y1="58080" x2="38359" y2="58080"/>
                          <a14:backgroundMark x1="38740" y1="56909" x2="38740" y2="56909"/>
                        </a14:backgroundRemoval>
                      </a14:imgEffect>
                    </a14:imgLayer>
                  </a14:imgProps>
                </a:ext>
                <a:ext uri="{28A0092B-C50C-407E-A947-70E740481C1C}">
                  <a14:useLocalDpi xmlns:a14="http://schemas.microsoft.com/office/drawing/2010/main" val="0"/>
                </a:ext>
              </a:extLst>
            </a:blip>
            <a:srcRect l="1" t="26275" r="61107"/>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566394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9ACF2A03-BA3E-45BC-B7C7-5E91AE294E08}"/>
              </a:ext>
            </a:extLst>
          </p:cNvPr>
          <p:cNvGrpSpPr/>
          <p:nvPr/>
        </p:nvGrpSpPr>
        <p:grpSpPr>
          <a:xfrm>
            <a:off x="126124" y="136524"/>
            <a:ext cx="8864714" cy="6584951"/>
            <a:chOff x="153162" y="1070312"/>
            <a:chExt cx="8634664" cy="5632311"/>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53162" y="1070312"/>
              <a:ext cx="8634664" cy="563231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a:ea typeface="UD デジタル 教科書体 NK-R"/>
                  <a:cs typeface="+mn-cs"/>
                </a:endParaRPr>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Step Up Time</a:t>
                </a:r>
                <a:endParaRPr kumimoji="1" lang="ja-JP" altLang="en-US"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デジタル 教科書体 NK-R"/>
                    <a:ea typeface="UD デジタル 教科書体 NK-R"/>
                    <a:cs typeface="+mn-cs"/>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634057"/>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UD デジタル 教科書体 NK-R"/>
                  <a:cs typeface="+mn-cs"/>
                </a:endParaRPr>
              </a:p>
            </p:txBody>
          </p:sp>
          <p:sp>
            <p:nvSpPr>
              <p:cNvPr id="20" name="テキスト ボックス 14">
                <a:extLst>
                  <a:ext uri="{FF2B5EF4-FFF2-40B4-BE49-F238E27FC236}">
                    <a16:creationId xmlns:a16="http://schemas.microsoft.com/office/drawing/2014/main" id="{58BF004A-5D67-4FB4-AAD4-36AFFA1E7E4E}"/>
                  </a:ext>
                </a:extLst>
              </p:cNvPr>
              <p:cNvSpPr txBox="1"/>
              <p:nvPr/>
            </p:nvSpPr>
            <p:spPr>
              <a:xfrm>
                <a:off x="1484504" y="1739082"/>
                <a:ext cx="6715125" cy="254381"/>
              </a:xfrm>
              <a:prstGeom prst="rect">
                <a:avLst/>
              </a:prstGeom>
              <a:noFill/>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0000"/>
                    </a:solidFill>
                    <a:effectLst/>
                    <a:uLnTx/>
                    <a:uFillTx/>
                    <a:latin typeface="UD デジタル 教科書体 NK-R"/>
                    <a:ea typeface="UD デジタル 教科書体 NK-R"/>
                    <a:cs typeface="Times New Roman" panose="02020603050405020304" pitchFamily="18" charset="0"/>
                  </a:rPr>
                  <a:t>日本のアニメキャラクターを二つ（二人）説明し、お気に入りを選んでもらお</a:t>
                </a:r>
                <a:r>
                  <a:rPr kumimoji="0" lang="ja-JP" altLang="en-US" sz="1400" b="0" i="0" u="none" strike="noStrike" kern="1200" cap="none" spc="0" normalizeH="0" baseline="0" noProof="0" dirty="0">
                    <a:ln>
                      <a:noFill/>
                    </a:ln>
                    <a:solidFill>
                      <a:srgbClr val="000000"/>
                    </a:solidFill>
                    <a:effectLst/>
                    <a:uLnTx/>
                    <a:uFillTx/>
                    <a:latin typeface="UD デジタル 教科書体 NK-R"/>
                    <a:ea typeface="UD デジタル 教科書体 NK-R"/>
                    <a:cs typeface="Times New Roman" panose="02020603050405020304" pitchFamily="18" charset="0"/>
                  </a:rPr>
                  <a:t>う</a:t>
                </a:r>
                <a:endParaRPr kumimoji="0" lang="ja-JP" altLang="en-US" sz="1000" b="0" i="0" u="none" strike="noStrike" kern="1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44546A"/>
                    </a:solidFill>
                    <a:effectLst/>
                    <a:uLnTx/>
                    <a:uFillTx/>
                    <a:latin typeface="UD デジタル 教科書体 NK-R"/>
                    <a:ea typeface="UD デジタル 教科書体 NK-R"/>
                    <a:cs typeface="Times New Roman" panose="02020603050405020304" pitchFamily="18" charset="0"/>
                  </a:rPr>
                  <a:t> </a:t>
                </a:r>
                <a:endParaRPr kumimoji="0" lang="ja-JP" altLang="en-US" sz="1100" b="0" i="0" u="none" strike="noStrike" kern="1200" cap="none" spc="0" normalizeH="0" baseline="0" noProof="0" dirty="0">
                  <a:ln>
                    <a:noFill/>
                  </a:ln>
                  <a:solidFill>
                    <a:prstClr val="black"/>
                  </a:solidFill>
                  <a:effectLst/>
                  <a:uLnTx/>
                  <a:uFillTx/>
                  <a:latin typeface="UD デジタル 教科書体 NK-R"/>
                  <a:ea typeface="UD デジタル 教科書体 NK-R"/>
                  <a:cs typeface="ＭＳ Ｐゴシック" panose="020B0600070205080204" pitchFamily="50" charset="-128"/>
                </a:endParaRPr>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521704"/>
                <a:ext cx="8219089" cy="1107034"/>
                <a:chOff x="-219307" y="-71068"/>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71068"/>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4" name="四角形: 角を丸くする 33">
              <a:extLst>
                <a:ext uri="{FF2B5EF4-FFF2-40B4-BE49-F238E27FC236}">
                  <a16:creationId xmlns:a16="http://schemas.microsoft.com/office/drawing/2014/main" id="{F0DE66CB-BD57-48C7-9395-8AB0BE81FD49}"/>
                </a:ext>
              </a:extLst>
            </p:cNvPr>
            <p:cNvSpPr/>
            <p:nvPr/>
          </p:nvSpPr>
          <p:spPr>
            <a:xfrm>
              <a:off x="2390311" y="1219779"/>
              <a:ext cx="3926924" cy="2919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Unit</a:t>
              </a:r>
              <a:r>
                <a:rPr kumimoji="1" lang="ja-JP" altLang="en-US" sz="20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７　</a:t>
              </a:r>
              <a:r>
                <a:rPr kumimoji="1" lang="en-US" altLang="ja-JP" sz="20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Foreign Artists in Japan</a:t>
              </a:r>
              <a:endParaRPr kumimoji="1" lang="ja-JP" altLang="en-US" sz="20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grpSp>
      <p:graphicFrame>
        <p:nvGraphicFramePr>
          <p:cNvPr id="5" name="表 4">
            <a:extLst>
              <a:ext uri="{FF2B5EF4-FFF2-40B4-BE49-F238E27FC236}">
                <a16:creationId xmlns:a16="http://schemas.microsoft.com/office/drawing/2014/main" id="{DDC4A471-59BA-44D0-A3EC-C478BD196921}"/>
              </a:ext>
            </a:extLst>
          </p:cNvPr>
          <p:cNvGraphicFramePr>
            <a:graphicFrameLocks noGrp="1"/>
          </p:cNvGraphicFramePr>
          <p:nvPr>
            <p:extLst/>
          </p:nvPr>
        </p:nvGraphicFramePr>
        <p:xfrm>
          <a:off x="628650" y="1707059"/>
          <a:ext cx="7886700" cy="3352670"/>
        </p:xfrm>
        <a:graphic>
          <a:graphicData uri="http://schemas.openxmlformats.org/drawingml/2006/table">
            <a:tbl>
              <a:tblPr firstRow="1" firstCol="1" bandRow="1"/>
              <a:tblGrid>
                <a:gridCol w="1174076">
                  <a:extLst>
                    <a:ext uri="{9D8B030D-6E8A-4147-A177-3AD203B41FA5}">
                      <a16:colId xmlns:a16="http://schemas.microsoft.com/office/drawing/2014/main" val="2093088437"/>
                    </a:ext>
                  </a:extLst>
                </a:gridCol>
                <a:gridCol w="1979245">
                  <a:extLst>
                    <a:ext uri="{9D8B030D-6E8A-4147-A177-3AD203B41FA5}">
                      <a16:colId xmlns:a16="http://schemas.microsoft.com/office/drawing/2014/main" val="3414855795"/>
                    </a:ext>
                  </a:extLst>
                </a:gridCol>
                <a:gridCol w="2456290">
                  <a:extLst>
                    <a:ext uri="{9D8B030D-6E8A-4147-A177-3AD203B41FA5}">
                      <a16:colId xmlns:a16="http://schemas.microsoft.com/office/drawing/2014/main" val="2848509861"/>
                    </a:ext>
                  </a:extLst>
                </a:gridCol>
                <a:gridCol w="2277089">
                  <a:extLst>
                    <a:ext uri="{9D8B030D-6E8A-4147-A177-3AD203B41FA5}">
                      <a16:colId xmlns:a16="http://schemas.microsoft.com/office/drawing/2014/main" val="1657849297"/>
                    </a:ext>
                  </a:extLst>
                </a:gridCol>
              </a:tblGrid>
              <a:tr h="197428">
                <a:tc>
                  <a:txBody>
                    <a:bodyPr/>
                    <a:lstStyle/>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endParaRPr lang="ja-JP" sz="10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endParaRPr lang="ja-JP" sz="10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031578975"/>
                  </a:ext>
                </a:extLst>
              </a:tr>
              <a:tr h="775651">
                <a:tc>
                  <a:txBody>
                    <a:bodyPr/>
                    <a:lstStyle/>
                    <a:p>
                      <a:pPr algn="just">
                        <a:spcAft>
                          <a:spcPts val="0"/>
                        </a:spcAft>
                      </a:pPr>
                      <a:endPar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アニメキャラクターについての情報量が十分で、調べたことを的確に伝えている。また自分の考えや気持ちが十分に伝わっている</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133278713"/>
                  </a:ext>
                </a:extLst>
              </a:tr>
              <a:tr h="882869">
                <a:tc>
                  <a:txBody>
                    <a:bodyPr/>
                    <a:lstStyle/>
                    <a:p>
                      <a:pPr algn="just">
                        <a:spcAft>
                          <a:spcPts val="0"/>
                        </a:spcAft>
                      </a:pPr>
                      <a:endPar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アニメキャラクターについての情報量は多く、調べたことや自分の考え、気持ちを伝えようとしているが、</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610544373"/>
                  </a:ext>
                </a:extLst>
              </a:tr>
              <a:tr h="720231">
                <a:tc>
                  <a:txBody>
                    <a:bodyPr/>
                    <a:lstStyle/>
                    <a:p>
                      <a:pPr algn="just">
                        <a:spcAft>
                          <a:spcPts val="0"/>
                        </a:spcAft>
                      </a:pPr>
                      <a:endPar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00" kern="100">
                          <a:effectLst/>
                          <a:latin typeface="UD デジタル 教科書体 N-R" panose="02020400000000000000" pitchFamily="17" charset="-128"/>
                          <a:ea typeface="游明朝" panose="02020400000000000000" pitchFamily="18" charset="-128"/>
                          <a:cs typeface="Times New Roman" panose="02020603050405020304" pitchFamily="18" charset="0"/>
                        </a:rPr>
                        <a:t> </a:t>
                      </a:r>
                      <a:endParaRPr lang="ja-JP" sz="10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アニメキャラクターについての情報量が少なく、</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59550113"/>
                  </a:ext>
                </a:extLst>
              </a:tr>
              <a:tr h="776491">
                <a:tc>
                  <a:txBody>
                    <a:bodyPr/>
                    <a:lstStyle/>
                    <a:p>
                      <a:pPr algn="ctr">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ctr">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690538458"/>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82582" y="1935361"/>
            <a:ext cx="953651" cy="2222766"/>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239" b="94118" l="35756" r="92878">
                          <a14:foregroundMark x1="41424" y1="6417" x2="41424" y2="6417"/>
                          <a14:foregroundMark x1="58721" y1="49020" x2="58721" y2="49020"/>
                          <a14:foregroundMark x1="69477" y1="47594" x2="69477" y2="47594"/>
                          <a14:foregroundMark x1="52616" y1="91622" x2="52616" y2="91622"/>
                          <a14:foregroundMark x1="69622" y1="94118" x2="69622" y2="94118"/>
                          <a14:foregroundMark x1="38148" y1="50773" x2="37746" y2="55208"/>
                          <a14:foregroundMark x1="38081" y1="45989" x2="36919" y2="48663"/>
                          <a14:foregroundMark x1="36773" y1="48663" x2="36773" y2="53119"/>
                          <a14:foregroundMark x1="36628" y1="49020" x2="37176" y2="55412"/>
                          <a14:foregroundMark x1="36628" y1="49198" x2="37209" y2="54902"/>
                          <a14:foregroundMark x1="37053" y1="57576" x2="37064" y2="57932"/>
                          <a14:foregroundMark x1="36773" y1="48841" x2="36986" y2="55480"/>
                          <a14:foregroundMark x1="35756" y1="49198" x2="35756" y2="49198"/>
                          <a14:foregroundMark x1="36047" y1="48663" x2="36047" y2="48663"/>
                          <a14:foregroundMark x1="35901" y1="48485" x2="35901" y2="48485"/>
                          <a14:foregroundMark x1="35756" y1="48663" x2="36773" y2="47950"/>
                          <a14:backgroundMark x1="37355" y1="43316" x2="36888" y2="45272"/>
                          <a14:backgroundMark x1="36047" y1="57576" x2="36047" y2="57576"/>
                          <a14:backgroundMark x1="35610" y1="55971" x2="36047" y2="57754"/>
                        </a14:backgroundRemoval>
                      </a14:imgEffect>
                    </a14:imgLayer>
                  </a14:imgProps>
                </a:ext>
                <a:ext uri="{28A0092B-C50C-407E-A947-70E740481C1C}">
                  <a14:useLocalDpi xmlns:a14="http://schemas.microsoft.com/office/drawing/2010/main" val="0"/>
                </a:ext>
              </a:extLst>
            </a:blip>
            <a:srcRect l="29842"/>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29135" r="57632"/>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526" b="92692" l="9884" r="95494">
                          <a14:foregroundMark x1="55378" y1="49911" x2="55378" y2="49911"/>
                          <a14:foregroundMark x1="66715" y1="50802" x2="66715" y2="50802"/>
                          <a14:foregroundMark x1="90262" y1="36007" x2="90262" y2="36007"/>
                          <a14:foregroundMark x1="93459" y1="35829" x2="93459" y2="35829"/>
                          <a14:foregroundMark x1="84884" y1="9447" x2="84884" y2="9447"/>
                          <a14:foregroundMark x1="54797" y1="5526" x2="54797" y2="5526"/>
                          <a14:foregroundMark x1="36773" y1="20499" x2="36773" y2="20499"/>
                          <a14:foregroundMark x1="46076" y1="92692" x2="46076" y2="92692"/>
                          <a14:foregroundMark x1="95494" y1="79501" x2="95494" y2="79501"/>
                          <a14:foregroundMark x1="39099" y1="39216" x2="37936" y2="38503"/>
                          <a14:foregroundMark x1="35630" y1="41711" x2="35756" y2="41176"/>
                          <a14:foregroundMark x1="33866" y1="49198" x2="35111" y2="43914"/>
                          <a14:backgroundMark x1="21366" y1="40285" x2="21366" y2="40285"/>
                          <a14:backgroundMark x1="19913" y1="35651" x2="14244" y2="47950"/>
                          <a14:backgroundMark x1="15262" y1="32977" x2="19913" y2="39929"/>
                          <a14:backgroundMark x1="19913" y1="39929" x2="27326" y2="42246"/>
                          <a14:backgroundMark x1="27326" y1="42246" x2="27326" y2="42959"/>
                          <a14:backgroundMark x1="29506" y1="37433" x2="16134" y2="36364"/>
                          <a14:backgroundMark x1="16134" y1="36364" x2="24128" y2="36720"/>
                          <a14:backgroundMark x1="24128" y1="36720" x2="15843" y2="42781"/>
                          <a14:backgroundMark x1="15843" y1="42781" x2="15698" y2="33868"/>
                          <a14:backgroundMark x1="15698" y1="33868" x2="23983" y2="33690"/>
                          <a14:backgroundMark x1="23983" y1="33690" x2="32122" y2="33690"/>
                          <a14:backgroundMark x1="32122" y1="33690" x2="30814" y2="43316"/>
                          <a14:backgroundMark x1="30814" y1="43316" x2="15843" y2="45455"/>
                          <a14:backgroundMark x1="15843" y1="45455" x2="12936" y2="54545"/>
                          <a14:backgroundMark x1="12936" y1="54545" x2="20203" y2="61676"/>
                          <a14:backgroundMark x1="20203" y1="61676" x2="28198" y2="65775"/>
                          <a14:backgroundMark x1="28198" y1="65775" x2="29942" y2="75045"/>
                          <a14:backgroundMark x1="29942" y1="75045" x2="23692" y2="81283"/>
                          <a14:backgroundMark x1="23692" y1="81283" x2="31105" y2="77897"/>
                          <a14:backgroundMark x1="31105" y1="77897" x2="30233" y2="67558"/>
                          <a14:backgroundMark x1="30233" y1="67558" x2="22674" y2="62210"/>
                          <a14:backgroundMark x1="22674" y1="62210" x2="15262" y2="62210"/>
                          <a14:backgroundMark x1="15262" y1="62210" x2="10901" y2="52050"/>
                          <a14:backgroundMark x1="10901" y1="52050" x2="10610" y2="41533"/>
                          <a14:backgroundMark x1="10610" y1="41533" x2="18459" y2="35116"/>
                          <a14:backgroundMark x1="18459" y1="35116" x2="26453" y2="35829"/>
                          <a14:backgroundMark x1="26453" y1="35829" x2="30959" y2="38146"/>
                          <a14:backgroundMark x1="33721" y1="35116" x2="33721" y2="35116"/>
                          <a14:backgroundMark x1="34302" y1="35472" x2="34302" y2="35472"/>
                          <a14:backgroundMark x1="36192" y1="35472" x2="36192" y2="35472"/>
                          <a14:backgroundMark x1="32703" y1="42781" x2="32703" y2="42781"/>
                          <a14:backgroundMark x1="33430" y1="48307" x2="33430" y2="42781"/>
                          <a14:backgroundMark x1="33576" y1="41711" x2="33576" y2="41711"/>
                          <a14:backgroundMark x1="34302" y1="40820" x2="33430" y2="42959"/>
                          <a14:backgroundMark x1="36628" y1="37968" x2="38372" y2="37968"/>
                        </a14:backgroundRemoval>
                      </a14:imgEffect>
                    </a14:imgLayer>
                  </a14:imgProps>
                </a:ext>
                <a:ext uri="{28A0092B-C50C-407E-A947-70E740481C1C}">
                  <a14:useLocalDpi xmlns:a14="http://schemas.microsoft.com/office/drawing/2010/main" val="0"/>
                </a:ext>
              </a:extLst>
            </a:blip>
            <a:srcRect l="29797" r="1890"/>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32319" b="92506" l="3817" r="37214">
                          <a14:foregroundMark x1="21183" y1="32319" x2="21183" y2="32319"/>
                          <a14:foregroundMark x1="35305" y1="44496" x2="35305" y2="44496"/>
                          <a14:foregroundMark x1="37214" y1="44731" x2="37214" y2="44731"/>
                          <a14:foregroundMark x1="37023" y1="73068" x2="37023" y2="73068"/>
                          <a14:backgroundMark x1="38359" y1="58080" x2="38359" y2="58080"/>
                          <a14:backgroundMark x1="38740" y1="56909" x2="38740" y2="56909"/>
                        </a14:backgroundRemoval>
                      </a14:imgEffect>
                    </a14:imgLayer>
                  </a14:imgProps>
                </a:ext>
                <a:ext uri="{28A0092B-C50C-407E-A947-70E740481C1C}">
                  <a14:useLocalDpi xmlns:a14="http://schemas.microsoft.com/office/drawing/2010/main" val="0"/>
                </a:ext>
              </a:extLst>
            </a:blip>
            <a:srcRect l="1" t="26275" r="61107"/>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205999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36634" y="136524"/>
            <a:ext cx="885420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Arial"/>
                <a:ea typeface="UD デジタル 教科書体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a:ea typeface="UD デジタル 教科書体 NK-R"/>
                <a:cs typeface="+mn-cs"/>
              </a:endParaRPr>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rPr>
                <a:t>Step Up Time</a:t>
              </a:r>
              <a:endParaRPr kumimoji="1" lang="ja-JP" altLang="en-US" sz="1800" b="0" i="0" u="none" strike="noStrike" kern="1200" cap="none" spc="0" normalizeH="0" baseline="0" noProof="0" dirty="0">
                <a:ln>
                  <a:noFill/>
                </a:ln>
                <a:solidFill>
                  <a:prstClr val="black"/>
                </a:solidFill>
                <a:effectLst/>
                <a:uLnTx/>
                <a:uFillTx/>
                <a:latin typeface="Comic Sans MS" panose="030F0702030302020204" pitchFamily="66" charset="0"/>
                <a:ea typeface="UD デジタル 教科書体 NK-R"/>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UD デジタル 教科書体 NK-R"/>
                  <a:ea typeface="UD デジタル 教科書体 NK-R"/>
                  <a:cs typeface="+mn-cs"/>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UD デジタル 教科書体 NK-R"/>
                <a:cs typeface="+mn-cs"/>
              </a:endParaRPr>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2712"/>
              <a:ext cx="8219089" cy="1107034"/>
              <a:chOff x="-219307" y="-117014"/>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rtl="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17014"/>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rtl="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34" name="正方形/長方形 33">
            <a:extLst>
              <a:ext uri="{FF2B5EF4-FFF2-40B4-BE49-F238E27FC236}">
                <a16:creationId xmlns:a16="http://schemas.microsoft.com/office/drawing/2014/main" id="{79FE44DC-939C-4966-BEC6-0830644E9770}"/>
              </a:ext>
            </a:extLst>
          </p:cNvPr>
          <p:cNvSpPr/>
          <p:nvPr/>
        </p:nvSpPr>
        <p:spPr>
          <a:xfrm>
            <a:off x="1982788" y="278261"/>
            <a:ext cx="5105400"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ts val="24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0000"/>
                </a:solidFill>
                <a:effectLst/>
                <a:uLnTx/>
                <a:uFillTx/>
                <a:latin typeface="Comic Sans MS" panose="030F0702030302020204" pitchFamily="66" charset="0"/>
                <a:ea typeface="游明朝" panose="02020400000000000000" pitchFamily="18" charset="-128"/>
                <a:cs typeface="Times New Roman" panose="02020603050405020304" pitchFamily="18" charset="0"/>
              </a:rPr>
              <a:t>Unit8  A Surprise Party</a:t>
            </a:r>
            <a:endParaRPr kumimoji="0" lang="ja-JP" altLang="en-US" sz="12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601461" y="908261"/>
            <a:ext cx="5924550" cy="408940"/>
          </a:xfrm>
          <a:prstGeom prst="rect">
            <a:avLst/>
          </a:prstGeom>
          <a:noFill/>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00" cap="none" spc="0" normalizeH="0" baseline="0" noProof="0" dirty="0">
                <a:ln>
                  <a:noFill/>
                </a:ln>
                <a:solidFill>
                  <a:srgbClr val="000000"/>
                </a:solidFill>
                <a:effectLst/>
                <a:uLnTx/>
                <a:uFillTx/>
                <a:latin typeface="UD デジタル 教科書体 NK-R"/>
                <a:ea typeface="UD デジタル 教科書体 NK-R"/>
                <a:cs typeface="Times New Roman" panose="02020603050405020304" pitchFamily="18" charset="0"/>
              </a:rPr>
              <a:t>冬休みに来日する留学生に、日本で会う約束を国際電話で行お</a:t>
            </a:r>
            <a:r>
              <a:rPr kumimoji="0" lang="ja-JP" altLang="en-US" sz="1600" b="0" i="0" u="none" strike="noStrike" kern="1200" cap="none" spc="0" normalizeH="0" baseline="0" noProof="0" dirty="0">
                <a:ln>
                  <a:noFill/>
                </a:ln>
                <a:solidFill>
                  <a:srgbClr val="000000"/>
                </a:solidFill>
                <a:effectLst/>
                <a:uLnTx/>
                <a:uFillTx/>
                <a:latin typeface="UD デジタル 教科書体 NK-R"/>
                <a:ea typeface="UD デジタル 教科書体 NK-R"/>
                <a:cs typeface="Times New Roman" panose="02020603050405020304" pitchFamily="18" charset="0"/>
              </a:rPr>
              <a:t>う</a:t>
            </a:r>
            <a:endParaRPr kumimoji="0" lang="ja-JP" altLang="en-US" sz="1050" b="0" i="0" u="none" strike="noStrike" kern="100" cap="none" spc="0" normalizeH="0" baseline="0" noProof="0" dirty="0">
              <a:ln>
                <a:noFill/>
              </a:ln>
              <a:solidFill>
                <a:prstClr val="black"/>
              </a:solidFill>
              <a:effectLst/>
              <a:uLnTx/>
              <a:uFillTx/>
              <a:latin typeface="UD デジタル 教科書体 NK-R"/>
              <a:ea typeface="UD デジタル 教科書体 NK-R"/>
              <a:cs typeface="Times New Roman" panose="02020603050405020304" pitchFamily="18" charset="0"/>
            </a:endParaRPr>
          </a:p>
          <a:p>
            <a:pPr marL="0" marR="0" lvl="0" indent="0" algn="ctr" defTabSz="457200" rtl="0" eaLnBrk="1" fontAlgn="auto" latinLnBrk="0" hangingPunct="1">
              <a:lnSpc>
                <a:spcPts val="15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44546A"/>
                </a:solidFill>
                <a:effectLst/>
                <a:uLnTx/>
                <a:uFillTx/>
                <a:latin typeface="UD デジタル 教科書体 NK-R"/>
                <a:ea typeface="UD デジタル 教科書体 NK-R"/>
                <a:cs typeface="Times New Roman" panose="02020603050405020304" pitchFamily="18" charset="0"/>
              </a:rPr>
              <a:t> </a:t>
            </a:r>
            <a:endParaRPr kumimoji="0" lang="ja-JP" altLang="en-US" sz="1200" b="0" i="0" u="none" strike="noStrike" kern="1200" cap="none" spc="0" normalizeH="0" baseline="0" noProof="0" dirty="0">
              <a:ln>
                <a:noFill/>
              </a:ln>
              <a:solidFill>
                <a:prstClr val="black"/>
              </a:solidFill>
              <a:effectLst/>
              <a:uLnTx/>
              <a:uFillTx/>
              <a:latin typeface="UD デジタル 教科書体 NK-R"/>
              <a:ea typeface="UD デジタル 教科書体 NK-R"/>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E0DDD557-37B1-44F0-8332-B4A9CE62FF5C}"/>
              </a:ext>
            </a:extLst>
          </p:cNvPr>
          <p:cNvGraphicFramePr>
            <a:graphicFrameLocks noGrp="1"/>
          </p:cNvGraphicFramePr>
          <p:nvPr>
            <p:extLst/>
          </p:nvPr>
        </p:nvGraphicFramePr>
        <p:xfrm>
          <a:off x="628650" y="1907543"/>
          <a:ext cx="7886700" cy="3061272"/>
        </p:xfrm>
        <a:graphic>
          <a:graphicData uri="http://schemas.openxmlformats.org/drawingml/2006/table">
            <a:tbl>
              <a:tblPr firstRow="1" firstCol="1" bandRow="1"/>
              <a:tblGrid>
                <a:gridCol w="1174076">
                  <a:extLst>
                    <a:ext uri="{9D8B030D-6E8A-4147-A177-3AD203B41FA5}">
                      <a16:colId xmlns:a16="http://schemas.microsoft.com/office/drawing/2014/main" val="4064437602"/>
                    </a:ext>
                  </a:extLst>
                </a:gridCol>
                <a:gridCol w="1979245">
                  <a:extLst>
                    <a:ext uri="{9D8B030D-6E8A-4147-A177-3AD203B41FA5}">
                      <a16:colId xmlns:a16="http://schemas.microsoft.com/office/drawing/2014/main" val="285142587"/>
                    </a:ext>
                  </a:extLst>
                </a:gridCol>
                <a:gridCol w="2456290">
                  <a:extLst>
                    <a:ext uri="{9D8B030D-6E8A-4147-A177-3AD203B41FA5}">
                      <a16:colId xmlns:a16="http://schemas.microsoft.com/office/drawing/2014/main" val="381075141"/>
                    </a:ext>
                  </a:extLst>
                </a:gridCol>
                <a:gridCol w="2277089">
                  <a:extLst>
                    <a:ext uri="{9D8B030D-6E8A-4147-A177-3AD203B41FA5}">
                      <a16:colId xmlns:a16="http://schemas.microsoft.com/office/drawing/2014/main" val="1404134517"/>
                    </a:ext>
                  </a:extLst>
                </a:gridCol>
              </a:tblGrid>
              <a:tr h="177720">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4529879"/>
                  </a:ext>
                </a:extLst>
              </a:tr>
              <a:tr h="73018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702843866"/>
                  </a:ext>
                </a:extLst>
              </a:tr>
              <a:tr h="72871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情報量は多く、調べたことや自分の考え、気持ちを伝えようとしているが、内容が整理できていない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33903100"/>
                  </a:ext>
                </a:extLst>
              </a:tr>
              <a:tr h="717507">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情報量が少なく、内容が整理できていな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453560885"/>
                  </a:ext>
                </a:extLst>
              </a:tr>
              <a:tr h="707137">
                <a:tc>
                  <a:txBody>
                    <a:bodyPr/>
                    <a:lstStyle/>
                    <a:p>
                      <a:pPr algn="ctr">
                        <a:spcAft>
                          <a:spcPts val="0"/>
                        </a:spcAft>
                      </a:pPr>
                      <a:r>
                        <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385822280"/>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1995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239" b="94118" l="35756" r="92878">
                          <a14:foregroundMark x1="41424" y1="6417" x2="41424" y2="6417"/>
                          <a14:foregroundMark x1="58721" y1="49020" x2="58721" y2="49020"/>
                          <a14:foregroundMark x1="69477" y1="47594" x2="69477" y2="47594"/>
                          <a14:foregroundMark x1="52616" y1="91622" x2="52616" y2="91622"/>
                          <a14:foregroundMark x1="69622" y1="94118" x2="69622" y2="94118"/>
                          <a14:foregroundMark x1="38148" y1="50773" x2="37746" y2="55208"/>
                          <a14:foregroundMark x1="38081" y1="45989" x2="36919" y2="48663"/>
                          <a14:foregroundMark x1="36773" y1="48663" x2="36773" y2="53119"/>
                          <a14:foregroundMark x1="36628" y1="49020" x2="37176" y2="55412"/>
                          <a14:foregroundMark x1="36628" y1="49198" x2="37209" y2="54902"/>
                          <a14:foregroundMark x1="37053" y1="57576" x2="37064" y2="57932"/>
                          <a14:foregroundMark x1="36773" y1="48841" x2="36986" y2="55480"/>
                          <a14:foregroundMark x1="35756" y1="49198" x2="35756" y2="49198"/>
                          <a14:foregroundMark x1="36047" y1="48663" x2="36047" y2="48663"/>
                          <a14:foregroundMark x1="35901" y1="48485" x2="35901" y2="48485"/>
                          <a14:foregroundMark x1="35756" y1="48663" x2="36773" y2="47950"/>
                          <a14:backgroundMark x1="37355" y1="43316" x2="36888" y2="45272"/>
                          <a14:backgroundMark x1="36047" y1="57576" x2="36047" y2="57576"/>
                          <a14:backgroundMark x1="35610" y1="55971" x2="36047" y2="57754"/>
                        </a14:backgroundRemoval>
                      </a14:imgEffect>
                    </a14:imgLayer>
                  </a14:imgProps>
                </a:ext>
                <a:ext uri="{28A0092B-C50C-407E-A947-70E740481C1C}">
                  <a14:useLocalDpi xmlns:a14="http://schemas.microsoft.com/office/drawing/2010/main" val="0"/>
                </a:ext>
              </a:extLst>
            </a:blip>
            <a:srcRect l="29842"/>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29135" r="57632"/>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526" b="92692" l="9884" r="95494">
                          <a14:foregroundMark x1="55378" y1="49911" x2="55378" y2="49911"/>
                          <a14:foregroundMark x1="66715" y1="50802" x2="66715" y2="50802"/>
                          <a14:foregroundMark x1="90262" y1="36007" x2="90262" y2="36007"/>
                          <a14:foregroundMark x1="93459" y1="35829" x2="93459" y2="35829"/>
                          <a14:foregroundMark x1="84884" y1="9447" x2="84884" y2="9447"/>
                          <a14:foregroundMark x1="54797" y1="5526" x2="54797" y2="5526"/>
                          <a14:foregroundMark x1="36773" y1="20499" x2="36773" y2="20499"/>
                          <a14:foregroundMark x1="46076" y1="92692" x2="46076" y2="92692"/>
                          <a14:foregroundMark x1="95494" y1="79501" x2="95494" y2="79501"/>
                          <a14:foregroundMark x1="39099" y1="39216" x2="37936" y2="38503"/>
                          <a14:foregroundMark x1="35630" y1="41711" x2="35756" y2="41176"/>
                          <a14:foregroundMark x1="33866" y1="49198" x2="35111" y2="43914"/>
                          <a14:backgroundMark x1="21366" y1="40285" x2="21366" y2="40285"/>
                          <a14:backgroundMark x1="19913" y1="35651" x2="14244" y2="47950"/>
                          <a14:backgroundMark x1="15262" y1="32977" x2="19913" y2="39929"/>
                          <a14:backgroundMark x1="19913" y1="39929" x2="27326" y2="42246"/>
                          <a14:backgroundMark x1="27326" y1="42246" x2="27326" y2="42959"/>
                          <a14:backgroundMark x1="29506" y1="37433" x2="16134" y2="36364"/>
                          <a14:backgroundMark x1="16134" y1="36364" x2="24128" y2="36720"/>
                          <a14:backgroundMark x1="24128" y1="36720" x2="15843" y2="42781"/>
                          <a14:backgroundMark x1="15843" y1="42781" x2="15698" y2="33868"/>
                          <a14:backgroundMark x1="15698" y1="33868" x2="23983" y2="33690"/>
                          <a14:backgroundMark x1="23983" y1="33690" x2="32122" y2="33690"/>
                          <a14:backgroundMark x1="32122" y1="33690" x2="30814" y2="43316"/>
                          <a14:backgroundMark x1="30814" y1="43316" x2="15843" y2="45455"/>
                          <a14:backgroundMark x1="15843" y1="45455" x2="12936" y2="54545"/>
                          <a14:backgroundMark x1="12936" y1="54545" x2="20203" y2="61676"/>
                          <a14:backgroundMark x1="20203" y1="61676" x2="28198" y2="65775"/>
                          <a14:backgroundMark x1="28198" y1="65775" x2="29942" y2="75045"/>
                          <a14:backgroundMark x1="29942" y1="75045" x2="23692" y2="81283"/>
                          <a14:backgroundMark x1="23692" y1="81283" x2="31105" y2="77897"/>
                          <a14:backgroundMark x1="31105" y1="77897" x2="30233" y2="67558"/>
                          <a14:backgroundMark x1="30233" y1="67558" x2="22674" y2="62210"/>
                          <a14:backgroundMark x1="22674" y1="62210" x2="15262" y2="62210"/>
                          <a14:backgroundMark x1="15262" y1="62210" x2="10901" y2="52050"/>
                          <a14:backgroundMark x1="10901" y1="52050" x2="10610" y2="41533"/>
                          <a14:backgroundMark x1="10610" y1="41533" x2="18459" y2="35116"/>
                          <a14:backgroundMark x1="18459" y1="35116" x2="26453" y2="35829"/>
                          <a14:backgroundMark x1="26453" y1="35829" x2="30959" y2="38146"/>
                          <a14:backgroundMark x1="33721" y1="35116" x2="33721" y2="35116"/>
                          <a14:backgroundMark x1="34302" y1="35472" x2="34302" y2="35472"/>
                          <a14:backgroundMark x1="36192" y1="35472" x2="36192" y2="35472"/>
                          <a14:backgroundMark x1="32703" y1="42781" x2="32703" y2="42781"/>
                          <a14:backgroundMark x1="33430" y1="48307" x2="33430" y2="42781"/>
                          <a14:backgroundMark x1="33576" y1="41711" x2="33576" y2="41711"/>
                          <a14:backgroundMark x1="34302" y1="40820" x2="33430" y2="42959"/>
                          <a14:backgroundMark x1="36628" y1="37968" x2="38372" y2="37968"/>
                        </a14:backgroundRemoval>
                      </a14:imgEffect>
                    </a14:imgLayer>
                  </a14:imgProps>
                </a:ext>
                <a:ext uri="{28A0092B-C50C-407E-A947-70E740481C1C}">
                  <a14:useLocalDpi xmlns:a14="http://schemas.microsoft.com/office/drawing/2010/main" val="0"/>
                </a:ext>
              </a:extLst>
            </a:blip>
            <a:srcRect l="29797" r="1890"/>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32319" b="92506" l="3817" r="37214">
                          <a14:foregroundMark x1="21183" y1="32319" x2="21183" y2="32319"/>
                          <a14:foregroundMark x1="35305" y1="44496" x2="35305" y2="44496"/>
                          <a14:foregroundMark x1="37214" y1="44731" x2="37214" y2="44731"/>
                          <a14:foregroundMark x1="37023" y1="73068" x2="37023" y2="73068"/>
                          <a14:backgroundMark x1="38359" y1="58080" x2="38359" y2="58080"/>
                          <a14:backgroundMark x1="38740" y1="56909" x2="38740" y2="56909"/>
                        </a14:backgroundRemoval>
                      </a14:imgEffect>
                    </a14:imgLayer>
                  </a14:imgProps>
                </a:ext>
                <a:ext uri="{28A0092B-C50C-407E-A947-70E740481C1C}">
                  <a14:useLocalDpi xmlns:a14="http://schemas.microsoft.com/office/drawing/2010/main" val="0"/>
                </a:ext>
              </a:extLst>
            </a:blip>
            <a:srcRect l="1" t="26275" r="61107"/>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4093397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36634" y="136524"/>
            <a:ext cx="885420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95773"/>
              <a:ext cx="8219089" cy="1107034"/>
              <a:chOff x="-219307" y="-95387"/>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95387"/>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7</a:t>
            </a:fld>
            <a:endParaRPr kumimoji="1" lang="ja-JP" altLang="en-US"/>
          </a:p>
        </p:txBody>
      </p:sp>
      <p:sp>
        <p:nvSpPr>
          <p:cNvPr id="38" name="正方形/長方形 37">
            <a:extLst>
              <a:ext uri="{FF2B5EF4-FFF2-40B4-BE49-F238E27FC236}">
                <a16:creationId xmlns:a16="http://schemas.microsoft.com/office/drawing/2014/main" id="{79FE44DC-939C-4966-BEC6-0830644E9770}"/>
              </a:ext>
            </a:extLst>
          </p:cNvPr>
          <p:cNvSpPr/>
          <p:nvPr/>
        </p:nvSpPr>
        <p:spPr>
          <a:xfrm>
            <a:off x="2053602" y="276682"/>
            <a:ext cx="4780893" cy="3681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Unit9   Think Globally, Act Locally</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1764808" y="988571"/>
            <a:ext cx="5724525" cy="408940"/>
          </a:xfrm>
          <a:prstGeom prst="rect">
            <a:avLst/>
          </a:prstGeom>
          <a:noFill/>
        </p:spPr>
        <p:txBody>
          <a:bodyPr wrap="square" rtlCol="0">
            <a:noAutofit/>
          </a:bodyPr>
          <a:lstStyle/>
          <a:p>
            <a:pPr algn="l">
              <a:spcAft>
                <a:spcPts val="0"/>
              </a:spcAft>
            </a:pPr>
            <a:r>
              <a:rPr lang="en-US" sz="1600" kern="100" dirty="0">
                <a:solidFill>
                  <a:srgbClr val="000000"/>
                </a:solidFill>
                <a:effectLst/>
                <a:latin typeface="+mj-ea"/>
                <a:ea typeface="+mj-ea"/>
                <a:cs typeface="Times New Roman" panose="02020603050405020304" pitchFamily="18" charset="0"/>
              </a:rPr>
              <a:t>3</a:t>
            </a:r>
            <a:r>
              <a:rPr lang="ja-JP" sz="1600" kern="100" dirty="0">
                <a:solidFill>
                  <a:srgbClr val="000000"/>
                </a:solidFill>
                <a:effectLst/>
                <a:latin typeface="+mj-ea"/>
                <a:ea typeface="+mj-ea"/>
                <a:cs typeface="Times New Roman" panose="02020603050405020304" pitchFamily="18" charset="0"/>
              </a:rPr>
              <a:t>週間留学するならどこに行って何がしたいかを伝え合お</a:t>
            </a:r>
            <a:r>
              <a:rPr lang="ja-JP" sz="1600" kern="1200" dirty="0">
                <a:solidFill>
                  <a:srgbClr val="000000"/>
                </a:solidFill>
                <a:effectLst/>
                <a:latin typeface="+mj-ea"/>
                <a:ea typeface="+mj-ea"/>
                <a:cs typeface="Times New Roman" panose="02020603050405020304" pitchFamily="18" charset="0"/>
              </a:rPr>
              <a:t>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44546A"/>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DA3694C2-EC53-4A96-B024-724B610EDE62}"/>
              </a:ext>
            </a:extLst>
          </p:cNvPr>
          <p:cNvGraphicFramePr>
            <a:graphicFrameLocks noGrp="1"/>
          </p:cNvGraphicFramePr>
          <p:nvPr>
            <p:extLst>
              <p:ext uri="{D42A27DB-BD31-4B8C-83A1-F6EECF244321}">
                <p14:modId xmlns:p14="http://schemas.microsoft.com/office/powerpoint/2010/main" val="4137585485"/>
              </p:ext>
            </p:extLst>
          </p:nvPr>
        </p:nvGraphicFramePr>
        <p:xfrm>
          <a:off x="628650" y="1880662"/>
          <a:ext cx="7886700" cy="3123475"/>
        </p:xfrm>
        <a:graphic>
          <a:graphicData uri="http://schemas.openxmlformats.org/drawingml/2006/table">
            <a:tbl>
              <a:tblPr firstRow="1" firstCol="1" bandRow="1"/>
              <a:tblGrid>
                <a:gridCol w="1174076">
                  <a:extLst>
                    <a:ext uri="{9D8B030D-6E8A-4147-A177-3AD203B41FA5}">
                      <a16:colId xmlns:a16="http://schemas.microsoft.com/office/drawing/2014/main" val="629894660"/>
                    </a:ext>
                  </a:extLst>
                </a:gridCol>
                <a:gridCol w="1979245">
                  <a:extLst>
                    <a:ext uri="{9D8B030D-6E8A-4147-A177-3AD203B41FA5}">
                      <a16:colId xmlns:a16="http://schemas.microsoft.com/office/drawing/2014/main" val="3369824405"/>
                    </a:ext>
                  </a:extLst>
                </a:gridCol>
                <a:gridCol w="2456290">
                  <a:extLst>
                    <a:ext uri="{9D8B030D-6E8A-4147-A177-3AD203B41FA5}">
                      <a16:colId xmlns:a16="http://schemas.microsoft.com/office/drawing/2014/main" val="3557532594"/>
                    </a:ext>
                  </a:extLst>
                </a:gridCol>
                <a:gridCol w="2277089">
                  <a:extLst>
                    <a:ext uri="{9D8B030D-6E8A-4147-A177-3AD203B41FA5}">
                      <a16:colId xmlns:a16="http://schemas.microsoft.com/office/drawing/2014/main" val="2903857889"/>
                    </a:ext>
                  </a:extLst>
                </a:gridCol>
              </a:tblGrid>
              <a:tr h="168814">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081084187"/>
                  </a:ext>
                </a:extLst>
              </a:tr>
              <a:tr h="724625">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行きたい場所についての情報量が十分で、調べたことを的確に伝えている。また自分の考えや気持ちが十分に伝わっている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59731120"/>
                  </a:ext>
                </a:extLst>
              </a:tr>
              <a:tr h="861848">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行きたい場所についての情報量は多く、調べたことや自分の考え、気持ちを伝えようとしているが、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102577866"/>
                  </a:ext>
                </a:extLst>
              </a:tr>
              <a:tr h="696485">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行きたい場所についての情報量が少なく、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523493636"/>
                  </a:ext>
                </a:extLst>
              </a:tr>
              <a:tr h="671703">
                <a:tc>
                  <a:txBody>
                    <a:bodyPr/>
                    <a:lstStyle/>
                    <a:p>
                      <a:pPr algn="ctr">
                        <a:spcAft>
                          <a:spcPts val="0"/>
                        </a:spcAft>
                      </a:pPr>
                      <a:r>
                        <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968830006"/>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65109" y="2101929"/>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668102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6471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63110"/>
              <a:ext cx="8219089" cy="1107034"/>
              <a:chOff x="-219307" y="-126020"/>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26020"/>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8</a:t>
            </a:fld>
            <a:endParaRPr kumimoji="1" lang="ja-JP" altLang="en-US"/>
          </a:p>
        </p:txBody>
      </p:sp>
      <p:sp>
        <p:nvSpPr>
          <p:cNvPr id="34" name="正方形/長方形 33">
            <a:extLst>
              <a:ext uri="{FF2B5EF4-FFF2-40B4-BE49-F238E27FC236}">
                <a16:creationId xmlns:a16="http://schemas.microsoft.com/office/drawing/2014/main" id="{79FE44DC-939C-4966-BEC6-0830644E9770}"/>
              </a:ext>
            </a:extLst>
          </p:cNvPr>
          <p:cNvSpPr/>
          <p:nvPr/>
        </p:nvSpPr>
        <p:spPr>
          <a:xfrm>
            <a:off x="2019300" y="262776"/>
            <a:ext cx="5105400"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Unit10  Winter Vacation</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511098" y="983231"/>
            <a:ext cx="5760405" cy="408940"/>
          </a:xfrm>
          <a:prstGeom prst="rect">
            <a:avLst/>
          </a:prstGeom>
          <a:noFill/>
        </p:spPr>
        <p:txBody>
          <a:bodyPr wrap="square" rtlCol="0">
            <a:noAutofit/>
          </a:bodyPr>
          <a:lstStyle/>
          <a:p>
            <a:pPr algn="l">
              <a:spcAft>
                <a:spcPts val="0"/>
              </a:spcAft>
            </a:pPr>
            <a:r>
              <a:rPr lang="ja-JP" sz="1600" kern="100" dirty="0">
                <a:solidFill>
                  <a:srgbClr val="000000"/>
                </a:solidFill>
                <a:effectLst/>
                <a:latin typeface="+mj-ea"/>
                <a:ea typeface="+mj-ea"/>
                <a:cs typeface="Times New Roman" panose="02020603050405020304" pitchFamily="18" charset="0"/>
              </a:rPr>
              <a:t>冬休みにしたことを感想を入れて伝え、</a:t>
            </a:r>
            <a:r>
              <a:rPr lang="ja-JP" altLang="en-US" sz="1600" kern="100" dirty="0">
                <a:solidFill>
                  <a:srgbClr val="000000"/>
                </a:solidFill>
                <a:effectLst/>
                <a:latin typeface="+mj-ea"/>
                <a:ea typeface="+mj-ea"/>
                <a:cs typeface="Times New Roman" panose="02020603050405020304" pitchFamily="18" charset="0"/>
              </a:rPr>
              <a:t>新</a:t>
            </a:r>
            <a:r>
              <a:rPr lang="ja-JP" sz="1600" kern="100" dirty="0">
                <a:solidFill>
                  <a:srgbClr val="000000"/>
                </a:solidFill>
                <a:effectLst/>
                <a:latin typeface="+mj-ea"/>
                <a:ea typeface="+mj-ea"/>
                <a:cs typeface="Times New Roman" panose="02020603050405020304" pitchFamily="18" charset="0"/>
              </a:rPr>
              <a:t>年の抱負も伝え合おう</a:t>
            </a:r>
            <a:endParaRPr lang="ja-JP" sz="110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002060"/>
                </a:solidFill>
                <a:effectLst/>
                <a:latin typeface="+mj-ea"/>
                <a:ea typeface="+mj-ea"/>
                <a:cs typeface="Times New Roman" panose="02020603050405020304" pitchFamily="18" charset="0"/>
              </a:rPr>
              <a:t> </a:t>
            </a:r>
            <a:endParaRPr lang="ja-JP" sz="1400" dirty="0">
              <a:effectLst/>
              <a:latin typeface="+mj-ea"/>
              <a:ea typeface="+mj-ea"/>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1135569F-D72B-4814-88DA-BB6AF7906AE8}"/>
              </a:ext>
            </a:extLst>
          </p:cNvPr>
          <p:cNvGraphicFramePr>
            <a:graphicFrameLocks noGrp="1"/>
          </p:cNvGraphicFramePr>
          <p:nvPr>
            <p:extLst>
              <p:ext uri="{D42A27DB-BD31-4B8C-83A1-F6EECF244321}">
                <p14:modId xmlns:p14="http://schemas.microsoft.com/office/powerpoint/2010/main" val="2696785982"/>
              </p:ext>
            </p:extLst>
          </p:nvPr>
        </p:nvGraphicFramePr>
        <p:xfrm>
          <a:off x="621532" y="1829836"/>
          <a:ext cx="7886700" cy="3080540"/>
        </p:xfrm>
        <a:graphic>
          <a:graphicData uri="http://schemas.openxmlformats.org/drawingml/2006/table">
            <a:tbl>
              <a:tblPr firstRow="1" firstCol="1" bandRow="1"/>
              <a:tblGrid>
                <a:gridCol w="1174076">
                  <a:extLst>
                    <a:ext uri="{9D8B030D-6E8A-4147-A177-3AD203B41FA5}">
                      <a16:colId xmlns:a16="http://schemas.microsoft.com/office/drawing/2014/main" val="106871728"/>
                    </a:ext>
                  </a:extLst>
                </a:gridCol>
                <a:gridCol w="1979245">
                  <a:extLst>
                    <a:ext uri="{9D8B030D-6E8A-4147-A177-3AD203B41FA5}">
                      <a16:colId xmlns:a16="http://schemas.microsoft.com/office/drawing/2014/main" val="2773907395"/>
                    </a:ext>
                  </a:extLst>
                </a:gridCol>
                <a:gridCol w="2456290">
                  <a:extLst>
                    <a:ext uri="{9D8B030D-6E8A-4147-A177-3AD203B41FA5}">
                      <a16:colId xmlns:a16="http://schemas.microsoft.com/office/drawing/2014/main" val="4080401585"/>
                    </a:ext>
                  </a:extLst>
                </a:gridCol>
                <a:gridCol w="2277089">
                  <a:extLst>
                    <a:ext uri="{9D8B030D-6E8A-4147-A177-3AD203B41FA5}">
                      <a16:colId xmlns:a16="http://schemas.microsoft.com/office/drawing/2014/main" val="1491735962"/>
                    </a:ext>
                  </a:extLst>
                </a:gridCol>
              </a:tblGrid>
              <a:tr h="169173">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38860502"/>
                  </a:ext>
                </a:extLst>
              </a:tr>
              <a:tr h="690811">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冬休みにしたことについての情報量が十分で、調べたことを的確に伝えている。また自分の考えや気持ちが十分に伝わっている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502360532"/>
                  </a:ext>
                </a:extLst>
              </a:tr>
              <a:tr h="849461">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冬休みにしたことについての情報量は多く、調べたことや自分の考え、気持ちを伝えようとしているが、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511667614"/>
                  </a:ext>
                </a:extLst>
              </a:tr>
              <a:tr h="697965">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冬休みにしたことについての情報量が少なく、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430690810"/>
                  </a:ext>
                </a:extLst>
              </a:tr>
              <a:tr h="673130">
                <a:tc>
                  <a:txBody>
                    <a:bodyPr/>
                    <a:lstStyle/>
                    <a:p>
                      <a:pPr algn="ctr">
                        <a:spcAft>
                          <a:spcPts val="0"/>
                        </a:spcAft>
                      </a:pPr>
                      <a:r>
                        <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58244153"/>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54599" y="2028491"/>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1703559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57655" y="136524"/>
            <a:ext cx="8833183"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603328"/>
              <a:ext cx="7779352" cy="60514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95773"/>
              <a:ext cx="8219089" cy="1107034"/>
              <a:chOff x="-219307" y="-95387"/>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95387"/>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9</a:t>
            </a:fld>
            <a:endParaRPr kumimoji="1" lang="ja-JP" altLang="en-US"/>
          </a:p>
        </p:txBody>
      </p:sp>
      <p:sp>
        <p:nvSpPr>
          <p:cNvPr id="38" name="正方形/長方形 37">
            <a:extLst>
              <a:ext uri="{FF2B5EF4-FFF2-40B4-BE49-F238E27FC236}">
                <a16:creationId xmlns:a16="http://schemas.microsoft.com/office/drawing/2014/main" id="{79FE44DC-939C-4966-BEC6-0830644E9770}"/>
              </a:ext>
            </a:extLst>
          </p:cNvPr>
          <p:cNvSpPr/>
          <p:nvPr/>
        </p:nvSpPr>
        <p:spPr>
          <a:xfrm>
            <a:off x="1982788" y="252573"/>
            <a:ext cx="5105400"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Unit11  This </a:t>
            </a:r>
            <a:r>
              <a:rPr lang="en-US" sz="2000" kern="1200" dirty="0">
                <a:solidFill>
                  <a:srgbClr val="000000"/>
                </a:solidFill>
                <a:effectLst/>
                <a:latin typeface="Arial" panose="020B0604020202020204" pitchFamily="34" charset="0"/>
                <a:ea typeface="游明朝" panose="02020400000000000000" pitchFamily="18" charset="-128"/>
                <a:cs typeface="ＭＳ Ｐゴシック" panose="020B0600070205080204" pitchFamily="50" charset="-128"/>
              </a:rPr>
              <a:t>Y</a:t>
            </a: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ear’s Memories</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2184268" y="870070"/>
            <a:ext cx="4906325" cy="408940"/>
          </a:xfrm>
          <a:prstGeom prst="rect">
            <a:avLst/>
          </a:prstGeom>
          <a:noFill/>
        </p:spPr>
        <p:txBody>
          <a:bodyPr wrap="square" rtlCol="0">
            <a:noAutofit/>
          </a:bodyPr>
          <a:lstStyle/>
          <a:p>
            <a:pPr algn="l">
              <a:spcAft>
                <a:spcPts val="0"/>
              </a:spcAft>
            </a:pPr>
            <a:r>
              <a:rPr lang="ja-JP" sz="1400" kern="100" dirty="0">
                <a:solidFill>
                  <a:srgbClr val="000000"/>
                </a:solidFill>
                <a:effectLst/>
                <a:latin typeface="+mj-ea"/>
                <a:ea typeface="+mj-ea"/>
                <a:cs typeface="Times New Roman" panose="02020603050405020304" pitchFamily="18" charset="0"/>
              </a:rPr>
              <a:t>一年間の中学校生活を振り返り、思い出に残っていることや</a:t>
            </a:r>
            <a:endParaRPr lang="en-US" altLang="ja-JP" sz="1400" kern="100" dirty="0">
              <a:solidFill>
                <a:srgbClr val="000000"/>
              </a:solidFill>
              <a:effectLst/>
              <a:latin typeface="+mj-ea"/>
              <a:ea typeface="+mj-ea"/>
              <a:cs typeface="Times New Roman" panose="02020603050405020304" pitchFamily="18" charset="0"/>
            </a:endParaRPr>
          </a:p>
          <a:p>
            <a:pPr algn="l">
              <a:spcAft>
                <a:spcPts val="0"/>
              </a:spcAft>
            </a:pPr>
            <a:r>
              <a:rPr lang="ja-JP" sz="1400" kern="100" dirty="0">
                <a:solidFill>
                  <a:srgbClr val="000000"/>
                </a:solidFill>
                <a:effectLst/>
                <a:latin typeface="+mj-ea"/>
                <a:ea typeface="+mj-ea"/>
                <a:cs typeface="Times New Roman" panose="02020603050405020304" pitchFamily="18" charset="0"/>
              </a:rPr>
              <a:t>２年生でしたいことを伝え合おう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002060"/>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graphicFrame>
        <p:nvGraphicFramePr>
          <p:cNvPr id="10" name="表 9">
            <a:extLst>
              <a:ext uri="{FF2B5EF4-FFF2-40B4-BE49-F238E27FC236}">
                <a16:creationId xmlns:a16="http://schemas.microsoft.com/office/drawing/2014/main" id="{B9B8B728-9415-400E-AAAE-A238DC7C9992}"/>
              </a:ext>
            </a:extLst>
          </p:cNvPr>
          <p:cNvGraphicFramePr>
            <a:graphicFrameLocks noGrp="1"/>
          </p:cNvGraphicFramePr>
          <p:nvPr>
            <p:extLst>
              <p:ext uri="{D42A27DB-BD31-4B8C-83A1-F6EECF244321}">
                <p14:modId xmlns:p14="http://schemas.microsoft.com/office/powerpoint/2010/main" val="2018668390"/>
              </p:ext>
            </p:extLst>
          </p:nvPr>
        </p:nvGraphicFramePr>
        <p:xfrm>
          <a:off x="636741" y="1937119"/>
          <a:ext cx="7886700" cy="3056787"/>
        </p:xfrm>
        <a:graphic>
          <a:graphicData uri="http://schemas.openxmlformats.org/drawingml/2006/table">
            <a:tbl>
              <a:tblPr firstRow="1" firstCol="1" bandRow="1"/>
              <a:tblGrid>
                <a:gridCol w="1174076">
                  <a:extLst>
                    <a:ext uri="{9D8B030D-6E8A-4147-A177-3AD203B41FA5}">
                      <a16:colId xmlns:a16="http://schemas.microsoft.com/office/drawing/2014/main" val="2365477735"/>
                    </a:ext>
                  </a:extLst>
                </a:gridCol>
                <a:gridCol w="1979245">
                  <a:extLst>
                    <a:ext uri="{9D8B030D-6E8A-4147-A177-3AD203B41FA5}">
                      <a16:colId xmlns:a16="http://schemas.microsoft.com/office/drawing/2014/main" val="409338349"/>
                    </a:ext>
                  </a:extLst>
                </a:gridCol>
                <a:gridCol w="2456290">
                  <a:extLst>
                    <a:ext uri="{9D8B030D-6E8A-4147-A177-3AD203B41FA5}">
                      <a16:colId xmlns:a16="http://schemas.microsoft.com/office/drawing/2014/main" val="2035092150"/>
                    </a:ext>
                  </a:extLst>
                </a:gridCol>
                <a:gridCol w="2277089">
                  <a:extLst>
                    <a:ext uri="{9D8B030D-6E8A-4147-A177-3AD203B41FA5}">
                      <a16:colId xmlns:a16="http://schemas.microsoft.com/office/drawing/2014/main" val="3929487657"/>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420285117"/>
                  </a:ext>
                </a:extLst>
              </a:tr>
              <a:tr h="688612">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中学校生活の思い出についての情報量が十分で、調べたことを的確に伝えている。また自分の考えや気持ちが十分に伝わっている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313619487"/>
                  </a:ext>
                </a:extLst>
              </a:tr>
              <a:tr h="840713">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中学校生活の思い出についての情報量は多く、調べたことや自分の考え、気持ちを伝えようとしているが、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461414092"/>
                  </a:ext>
                </a:extLst>
              </a:tr>
              <a:tr h="69791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中学校生活の思い出</a:t>
                      </a: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についての</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587627460"/>
                  </a:ext>
                </a:extLst>
              </a:tr>
              <a:tr h="630590">
                <a:tc>
                  <a:txBody>
                    <a:bodyPr/>
                    <a:lstStyle/>
                    <a:p>
                      <a:pPr algn="ctr">
                        <a:spcAft>
                          <a:spcPts val="0"/>
                        </a:spcAft>
                      </a:pPr>
                      <a:r>
                        <a:rPr lang="ja-JP" sz="1200" kern="10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309647517"/>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67816" y="213200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grpSp>
        <p:nvGrpSpPr>
          <p:cNvPr id="9218" name="グループ化 17"/>
          <p:cNvGrpSpPr>
            <a:grpSpLocks/>
          </p:cNvGrpSpPr>
          <p:nvPr/>
        </p:nvGrpSpPr>
        <p:grpSpPr bwMode="auto">
          <a:xfrm>
            <a:off x="52388" y="142875"/>
            <a:ext cx="882650" cy="738188"/>
            <a:chOff x="0" y="0"/>
            <a:chExt cx="8826" cy="7378"/>
          </a:xfrm>
        </p:grpSpPr>
      </p:grpSp>
      <p:grpSp>
        <p:nvGrpSpPr>
          <p:cNvPr id="9221" name="グループ化 16"/>
          <p:cNvGrpSpPr>
            <a:grpSpLocks/>
          </p:cNvGrpSpPr>
          <p:nvPr/>
        </p:nvGrpSpPr>
        <p:grpSpPr bwMode="auto">
          <a:xfrm>
            <a:off x="-23813" y="158750"/>
            <a:ext cx="938213" cy="755650"/>
            <a:chOff x="0" y="0"/>
            <a:chExt cx="9385" cy="7562"/>
          </a:xfrm>
        </p:grpSpPr>
      </p:grpSp>
    </p:spTree>
    <p:extLst>
      <p:ext uri="{BB962C8B-B14F-4D97-AF65-F5344CB8AC3E}">
        <p14:creationId xmlns:p14="http://schemas.microsoft.com/office/powerpoint/2010/main" val="15567231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Arial"/>
        <a:ea typeface="UD デジタル 教科書体 NK-R"/>
        <a:cs typeface=""/>
      </a:majorFont>
      <a:minorFont>
        <a:latin typeface="Arial"/>
        <a:ea typeface="UD デジタル 教科書体 NK-R"/>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3551</Words>
  <Application>Microsoft Office PowerPoint</Application>
  <PresentationFormat>画面に合わせる (4:3)</PresentationFormat>
  <Paragraphs>547</Paragraphs>
  <Slides>9</Slides>
  <Notes>9</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9</vt:i4>
      </vt:variant>
    </vt:vector>
  </HeadingPairs>
  <TitlesOfParts>
    <vt:vector size="21" baseType="lpstr">
      <vt:lpstr>BIZ UDゴシック</vt:lpstr>
      <vt:lpstr>BIZ UD明朝 Medium</vt:lpstr>
      <vt:lpstr>ＭＳ Ｐゴシック</vt:lpstr>
      <vt:lpstr>ＭＳ 明朝</vt:lpstr>
      <vt:lpstr>UD デジタル 教科書体 NK-R</vt:lpstr>
      <vt:lpstr>UD デジタル 教科書体 N-R</vt:lpstr>
      <vt:lpstr>游ゴシック</vt:lpstr>
      <vt:lpstr>游明朝</vt:lpstr>
      <vt:lpstr>Arial</vt:lpstr>
      <vt:lpstr>Comic Sans MS</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2024-02-26T23:43:07Z</dcterms:created>
  <dcterms:modified xsi:type="dcterms:W3CDTF">2024-02-29T05:22:59Z</dcterms:modified>
</cp:coreProperties>
</file>