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p:sldMasterIdLst>
    <p:sldMasterId id="2147483662" r:id="rId1"/>
  </p:sldMasterIdLst>
  <p:notesMasterIdLst>
    <p:notesMasterId r:id="rId9"/>
  </p:notesMasterIdLst>
  <p:handoutMasterIdLst>
    <p:handoutMasterId r:id="rId10"/>
  </p:handoutMasterIdLst>
  <p:sldIdLst>
    <p:sldId id="438" r:id="rId2"/>
    <p:sldId id="440" r:id="rId3"/>
    <p:sldId id="441" r:id="rId4"/>
    <p:sldId id="442" r:id="rId5"/>
    <p:sldId id="439" r:id="rId6"/>
    <p:sldId id="443" r:id="rId7"/>
    <p:sldId id="444" r:id="rId8"/>
  </p:sldIdLst>
  <p:sldSz cx="9144000" cy="6858000" type="screen4x3"/>
  <p:notesSz cx="6735763" cy="98663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83" userDrawn="1">
          <p15:clr>
            <a:srgbClr val="A4A3A4"/>
          </p15:clr>
        </p15:guide>
        <p15:guide id="2" pos="2857" userDrawn="1">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4BDFF"/>
    <a:srgbClr val="000000"/>
    <a:srgbClr val="7030A0"/>
    <a:srgbClr val="C671FF"/>
    <a:srgbClr val="FF0000"/>
    <a:srgbClr val="DDABFF"/>
    <a:srgbClr val="FFCCFF"/>
    <a:srgbClr val="D393FF"/>
    <a:srgbClr val="CE3A72"/>
    <a:srgbClr val="D292BD"/>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2278" autoAdjust="0"/>
    <p:restoredTop sz="69713" autoAdjust="0"/>
  </p:normalViewPr>
  <p:slideViewPr>
    <p:cSldViewPr snapToGrid="0">
      <p:cViewPr varScale="1">
        <p:scale>
          <a:sx n="91" d="100"/>
          <a:sy n="91" d="100"/>
        </p:scale>
        <p:origin x="2376" y="78"/>
      </p:cViewPr>
      <p:guideLst>
        <p:guide orient="horz" pos="2183"/>
        <p:guide pos="2857"/>
      </p:guideLst>
    </p:cSldViewPr>
  </p:slideViewPr>
  <p:outlineViewPr>
    <p:cViewPr>
      <p:scale>
        <a:sx n="33" d="100"/>
        <a:sy n="33" d="100"/>
      </p:scale>
      <p:origin x="0" y="-4236"/>
    </p:cViewPr>
  </p:outlineViewPr>
  <p:notesTextViewPr>
    <p:cViewPr>
      <p:scale>
        <a:sx n="1" d="1"/>
        <a:sy n="1" d="1"/>
      </p:scale>
      <p:origin x="0" y="0"/>
    </p:cViewPr>
  </p:notesTextViewPr>
  <p:sorterViewPr>
    <p:cViewPr>
      <p:scale>
        <a:sx n="100" d="100"/>
        <a:sy n="100" d="100"/>
      </p:scale>
      <p:origin x="0" y="-2634"/>
    </p:cViewPr>
  </p:sorterViewPr>
  <p:notesViewPr>
    <p:cSldViewPr snapToGrid="0" showGuides="1">
      <p:cViewPr varScale="1">
        <p:scale>
          <a:sx n="89" d="100"/>
          <a:sy n="89" d="100"/>
        </p:scale>
        <p:origin x="3732" y="7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commentAuthors" Target="commentAuthors.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notesMaster" Target="notesMasters/notesMaster1.xml"/><Relationship Id="rId14"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日付プレースホルダー 2">
            <a:extLst>
              <a:ext uri="{FF2B5EF4-FFF2-40B4-BE49-F238E27FC236}">
                <a16:creationId xmlns:a16="http://schemas.microsoft.com/office/drawing/2014/main" id="{04F2F04B-83B4-4432-A33F-E32FB3B3DB1A}"/>
              </a:ext>
            </a:extLst>
          </p:cNvPr>
          <p:cNvSpPr>
            <a:spLocks noGrp="1"/>
          </p:cNvSpPr>
          <p:nvPr>
            <p:ph type="dt" sz="quarter" idx="1"/>
          </p:nvPr>
        </p:nvSpPr>
        <p:spPr>
          <a:xfrm>
            <a:off x="3815379" y="0"/>
            <a:ext cx="2918831" cy="495029"/>
          </a:xfrm>
          <a:prstGeom prst="rect">
            <a:avLst/>
          </a:prstGeom>
        </p:spPr>
        <p:txBody>
          <a:bodyPr vert="horz" lIns="91396" tIns="45698" rIns="91396" bIns="45698" rtlCol="0"/>
          <a:lstStyle>
            <a:lvl1pPr algn="r">
              <a:defRPr sz="1200"/>
            </a:lvl1pPr>
          </a:lstStyle>
          <a:p>
            <a:endParaRPr kumimoji="1" lang="ja-JP" altLang="en-US" dirty="0"/>
          </a:p>
        </p:txBody>
      </p:sp>
      <p:sp>
        <p:nvSpPr>
          <p:cNvPr id="4" name="フッター プレースホルダー 3">
            <a:extLst>
              <a:ext uri="{FF2B5EF4-FFF2-40B4-BE49-F238E27FC236}">
                <a16:creationId xmlns:a16="http://schemas.microsoft.com/office/drawing/2014/main" id="{31DE94F5-13DA-43B1-BB51-09DED7D028C1}"/>
              </a:ext>
            </a:extLst>
          </p:cNvPr>
          <p:cNvSpPr>
            <a:spLocks noGrp="1"/>
          </p:cNvSpPr>
          <p:nvPr>
            <p:ph type="ftr" sz="quarter" idx="2"/>
          </p:nvPr>
        </p:nvSpPr>
        <p:spPr>
          <a:xfrm>
            <a:off x="5" y="9371287"/>
            <a:ext cx="2918831" cy="495028"/>
          </a:xfrm>
          <a:prstGeom prst="rect">
            <a:avLst/>
          </a:prstGeom>
        </p:spPr>
        <p:txBody>
          <a:bodyPr vert="horz" lIns="91396" tIns="45698" rIns="91396" bIns="45698" rtlCol="0" anchor="b"/>
          <a:lstStyle>
            <a:lvl1pPr algn="l">
              <a:defRPr sz="1200"/>
            </a:lvl1pPr>
          </a:lstStyle>
          <a:p>
            <a:endParaRPr kumimoji="1" lang="ja-JP" altLang="en-US" dirty="0"/>
          </a:p>
        </p:txBody>
      </p:sp>
      <p:sp>
        <p:nvSpPr>
          <p:cNvPr id="5" name="スライド番号プレースホルダー 4">
            <a:extLst>
              <a:ext uri="{FF2B5EF4-FFF2-40B4-BE49-F238E27FC236}">
                <a16:creationId xmlns:a16="http://schemas.microsoft.com/office/drawing/2014/main" id="{1816EE57-86DC-4ABC-B1EB-0E339877BE86}"/>
              </a:ext>
            </a:extLst>
          </p:cNvPr>
          <p:cNvSpPr>
            <a:spLocks noGrp="1"/>
          </p:cNvSpPr>
          <p:nvPr>
            <p:ph type="sldNum" sz="quarter" idx="3"/>
          </p:nvPr>
        </p:nvSpPr>
        <p:spPr>
          <a:xfrm>
            <a:off x="3816934" y="9123775"/>
            <a:ext cx="2918831" cy="495028"/>
          </a:xfrm>
          <a:prstGeom prst="rect">
            <a:avLst/>
          </a:prstGeom>
        </p:spPr>
        <p:txBody>
          <a:bodyPr vert="horz" lIns="91396" tIns="45698" rIns="91396" bIns="45698" rtlCol="0" anchor="b"/>
          <a:lstStyle>
            <a:lvl1pPr algn="r">
              <a:defRPr sz="1200"/>
            </a:lvl1pPr>
          </a:lstStyle>
          <a:p>
            <a:fld id="{C3047102-1250-411B-8D3E-3DE398839A0E}" type="slidenum">
              <a:rPr kumimoji="1" lang="ja-JP" altLang="en-US" smtClean="0"/>
              <a:t>‹#›</a:t>
            </a:fld>
            <a:endParaRPr kumimoji="1" lang="ja-JP" altLang="en-US"/>
          </a:p>
        </p:txBody>
      </p:sp>
      <p:sp>
        <p:nvSpPr>
          <p:cNvPr id="6" name="ヘッダー プレースホルダー 5">
            <a:extLst>
              <a:ext uri="{FF2B5EF4-FFF2-40B4-BE49-F238E27FC236}">
                <a16:creationId xmlns:a16="http://schemas.microsoft.com/office/drawing/2014/main" id="{88CCDF07-C1B9-4C23-A808-A37CE06B4EC6}"/>
              </a:ext>
            </a:extLst>
          </p:cNvPr>
          <p:cNvSpPr>
            <a:spLocks noGrp="1"/>
          </p:cNvSpPr>
          <p:nvPr>
            <p:ph type="hdr" sz="quarter"/>
          </p:nvPr>
        </p:nvSpPr>
        <p:spPr>
          <a:xfrm>
            <a:off x="0" y="0"/>
            <a:ext cx="2918650" cy="495293"/>
          </a:xfrm>
          <a:prstGeom prst="rect">
            <a:avLst/>
          </a:prstGeom>
        </p:spPr>
        <p:txBody>
          <a:bodyPr vert="horz" lIns="91411" tIns="45705" rIns="91411" bIns="45705" rtlCol="0"/>
          <a:lstStyle>
            <a:lvl1pPr algn="l">
              <a:defRPr sz="1200"/>
            </a:lvl1pPr>
          </a:lstStyle>
          <a:p>
            <a:endParaRPr kumimoji="1" lang="ja-JP" altLang="en-US" sz="1100" dirty="0">
              <a:latin typeface="BIZ UD明朝 Medium" panose="02020500000000000000" pitchFamily="17" charset="-128"/>
              <a:ea typeface="BIZ UD明朝 Medium" panose="02020500000000000000" pitchFamily="17" charset="-128"/>
            </a:endParaRPr>
          </a:p>
        </p:txBody>
      </p:sp>
      <p:sp>
        <p:nvSpPr>
          <p:cNvPr id="8" name="日付プレースホルダー 2">
            <a:extLst>
              <a:ext uri="{FF2B5EF4-FFF2-40B4-BE49-F238E27FC236}">
                <a16:creationId xmlns:a16="http://schemas.microsoft.com/office/drawing/2014/main" id="{528E9D8C-35BA-4FDE-8D6C-93BF424FD336}"/>
              </a:ext>
            </a:extLst>
          </p:cNvPr>
          <p:cNvSpPr txBox="1">
            <a:spLocks/>
          </p:cNvSpPr>
          <p:nvPr/>
        </p:nvSpPr>
        <p:spPr>
          <a:xfrm>
            <a:off x="708527" y="142217"/>
            <a:ext cx="676071" cy="335000"/>
          </a:xfrm>
          <a:prstGeom prst="rect">
            <a:avLst/>
          </a:prstGeom>
          <a:ln>
            <a:solidFill>
              <a:schemeClr val="tx1"/>
            </a:solidFill>
          </a:ln>
        </p:spPr>
        <p:txBody>
          <a:bodyPr vert="horz" lIns="87558" tIns="43779" rIns="87558" bIns="0" rtlCol="0" anchor="ctr" anchorCtr="0">
            <a:normAutofit/>
          </a:bodyPr>
          <a:lstStyle>
            <a:lvl1pPr marL="228600" indent="-228600" algn="r" defTabSz="914400" rtl="0" eaLnBrk="1" latinLnBrk="0" hangingPunct="1">
              <a:lnSpc>
                <a:spcPct val="90000"/>
              </a:lnSpc>
              <a:spcBef>
                <a:spcPts val="1000"/>
              </a:spcBef>
              <a:buFont typeface="Arial" panose="020B0604020202020204" pitchFamily="34" charset="0"/>
              <a:buChar char="•"/>
              <a:defRPr kumimoji="1" sz="12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ctr">
              <a:buNone/>
            </a:pPr>
            <a:r>
              <a:rPr lang="ja-JP" altLang="en-US" sz="1000" dirty="0"/>
              <a:t>第</a:t>
            </a:r>
            <a:r>
              <a:rPr lang="en-US" altLang="ja-JP" sz="1000" dirty="0"/>
              <a:t>2</a:t>
            </a:r>
            <a:r>
              <a:rPr lang="ja-JP" altLang="en-US" sz="1000" dirty="0"/>
              <a:t>学年　</a:t>
            </a:r>
          </a:p>
        </p:txBody>
      </p:sp>
    </p:spTree>
    <p:extLst>
      <p:ext uri="{BB962C8B-B14F-4D97-AF65-F5344CB8AC3E}">
        <p14:creationId xmlns:p14="http://schemas.microsoft.com/office/powerpoint/2010/main" val="3029936358"/>
      </p:ext>
    </p:extLst>
  </p:cSld>
  <p:clrMap bg1="lt1" tx1="dk1" bg2="lt2" tx2="dk2" accent1="accent1" accent2="accent2" accent3="accent3" accent4="accent4" accent5="accent5" accent6="accent6" hlink="hlink" folHlink="folHlink"/>
  <p:hf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436563" y="479425"/>
            <a:ext cx="5862637" cy="4398963"/>
          </a:xfrm>
          <a:prstGeom prst="rect">
            <a:avLst/>
          </a:prstGeom>
          <a:noFill/>
          <a:ln w="12700">
            <a:solidFill>
              <a:prstClr val="black"/>
            </a:solidFill>
          </a:ln>
        </p:spPr>
        <p:txBody>
          <a:bodyPr vert="horz" lIns="91396" tIns="45698" rIns="91396" bIns="45698" rtlCol="0" anchor="ctr"/>
          <a:lstStyle/>
          <a:p>
            <a:endParaRPr lang="ja-JP" altLang="en-US"/>
          </a:p>
        </p:txBody>
      </p:sp>
      <p:sp>
        <p:nvSpPr>
          <p:cNvPr id="5" name="ノート プレースホルダー 4"/>
          <p:cNvSpPr>
            <a:spLocks noGrp="1"/>
          </p:cNvSpPr>
          <p:nvPr>
            <p:ph type="body" sz="quarter" idx="3"/>
          </p:nvPr>
        </p:nvSpPr>
        <p:spPr>
          <a:xfrm>
            <a:off x="435823" y="5188197"/>
            <a:ext cx="5788333" cy="4198407"/>
          </a:xfrm>
          <a:prstGeom prst="rect">
            <a:avLst/>
          </a:prstGeom>
        </p:spPr>
        <p:txBody>
          <a:bodyPr vert="horz" lIns="91396" tIns="45698" rIns="91396" bIns="45698"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8" name="スライド番号プレースホルダー 7">
            <a:extLst>
              <a:ext uri="{FF2B5EF4-FFF2-40B4-BE49-F238E27FC236}">
                <a16:creationId xmlns:a16="http://schemas.microsoft.com/office/drawing/2014/main" id="{8AB761FB-362A-403E-9FBA-CD92578CCFD2}"/>
              </a:ext>
            </a:extLst>
          </p:cNvPr>
          <p:cNvSpPr>
            <a:spLocks noGrp="1"/>
          </p:cNvSpPr>
          <p:nvPr>
            <p:ph type="sldNum" sz="quarter" idx="5"/>
          </p:nvPr>
        </p:nvSpPr>
        <p:spPr>
          <a:xfrm>
            <a:off x="3814763" y="9371015"/>
            <a:ext cx="2919412" cy="495300"/>
          </a:xfrm>
          <a:prstGeom prst="rect">
            <a:avLst/>
          </a:prstGeom>
        </p:spPr>
        <p:txBody>
          <a:bodyPr vert="horz" lIns="91396" tIns="45698" rIns="91396" bIns="45698" rtlCol="0" anchor="b"/>
          <a:lstStyle>
            <a:lvl1pPr algn="r">
              <a:defRPr sz="1200"/>
            </a:lvl1pPr>
          </a:lstStyle>
          <a:p>
            <a:fld id="{5E515175-DC76-42E3-A4EC-08536F0EBD1F}" type="slidenum">
              <a:rPr kumimoji="1" lang="ja-JP" altLang="en-US" smtClean="0"/>
              <a:t>‹#›</a:t>
            </a:fld>
            <a:endParaRPr kumimoji="1" lang="ja-JP" altLang="en-US"/>
          </a:p>
        </p:txBody>
      </p:sp>
    </p:spTree>
    <p:extLst>
      <p:ext uri="{BB962C8B-B14F-4D97-AF65-F5344CB8AC3E}">
        <p14:creationId xmlns:p14="http://schemas.microsoft.com/office/powerpoint/2010/main" val="769973707"/>
      </p:ext>
    </p:extLst>
  </p:cSld>
  <p:clrMap bg1="lt1" tx1="dk1" bg2="lt2" tx2="dk2" accent1="accent1" accent2="accent2" accent3="accent3" accent4="accent4" accent5="accent5" accent6="accent6" hlink="hlink" folHlink="folHlink"/>
  <p:hf hdr="0" ftr="0" dt="0"/>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fld id="{9A6BE66B-BEF1-4E97-BA54-5D92A0AB7F58}" type="slidenum">
              <a:rPr kumimoji="1" lang="ja-JP" altLang="en-US" smtClean="0"/>
              <a:t>1</a:t>
            </a:fld>
            <a:endParaRPr kumimoji="1" lang="ja-JP" altLang="en-US"/>
          </a:p>
        </p:txBody>
      </p:sp>
    </p:spTree>
    <p:extLst>
      <p:ext uri="{BB962C8B-B14F-4D97-AF65-F5344CB8AC3E}">
        <p14:creationId xmlns:p14="http://schemas.microsoft.com/office/powerpoint/2010/main" val="33799705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fld id="{9A6BE66B-BEF1-4E97-BA54-5D92A0AB7F58}" type="slidenum">
              <a:rPr kumimoji="1" lang="ja-JP" altLang="en-US" smtClean="0"/>
              <a:t>2</a:t>
            </a:fld>
            <a:endParaRPr kumimoji="1" lang="ja-JP" altLang="en-US"/>
          </a:p>
        </p:txBody>
      </p:sp>
    </p:spTree>
    <p:extLst>
      <p:ext uri="{BB962C8B-B14F-4D97-AF65-F5344CB8AC3E}">
        <p14:creationId xmlns:p14="http://schemas.microsoft.com/office/powerpoint/2010/main" val="23114157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fld id="{9A6BE66B-BEF1-4E97-BA54-5D92A0AB7F58}" type="slidenum">
              <a:rPr kumimoji="1" lang="ja-JP" altLang="en-US" smtClean="0"/>
              <a:t>3</a:t>
            </a:fld>
            <a:endParaRPr kumimoji="1" lang="ja-JP" altLang="en-US"/>
          </a:p>
        </p:txBody>
      </p:sp>
    </p:spTree>
    <p:extLst>
      <p:ext uri="{BB962C8B-B14F-4D97-AF65-F5344CB8AC3E}">
        <p14:creationId xmlns:p14="http://schemas.microsoft.com/office/powerpoint/2010/main" val="28594237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fld id="{9A6BE66B-BEF1-4E97-BA54-5D92A0AB7F58}" type="slidenum">
              <a:rPr kumimoji="1" lang="ja-JP" altLang="en-US" smtClean="0"/>
              <a:t>4</a:t>
            </a:fld>
            <a:endParaRPr kumimoji="1" lang="ja-JP" altLang="en-US"/>
          </a:p>
        </p:txBody>
      </p:sp>
    </p:spTree>
    <p:extLst>
      <p:ext uri="{BB962C8B-B14F-4D97-AF65-F5344CB8AC3E}">
        <p14:creationId xmlns:p14="http://schemas.microsoft.com/office/powerpoint/2010/main" val="415104083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fld id="{9A6BE66B-BEF1-4E97-BA54-5D92A0AB7F58}" type="slidenum">
              <a:rPr kumimoji="1" lang="ja-JP" altLang="en-US" smtClean="0"/>
              <a:t>5</a:t>
            </a:fld>
            <a:endParaRPr kumimoji="1" lang="ja-JP" altLang="en-US"/>
          </a:p>
        </p:txBody>
      </p:sp>
    </p:spTree>
    <p:extLst>
      <p:ext uri="{BB962C8B-B14F-4D97-AF65-F5344CB8AC3E}">
        <p14:creationId xmlns:p14="http://schemas.microsoft.com/office/powerpoint/2010/main" val="58522762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fld id="{9A6BE66B-BEF1-4E97-BA54-5D92A0AB7F58}" type="slidenum">
              <a:rPr kumimoji="1" lang="ja-JP" altLang="en-US" smtClean="0"/>
              <a:t>6</a:t>
            </a:fld>
            <a:endParaRPr kumimoji="1" lang="ja-JP" altLang="en-US"/>
          </a:p>
        </p:txBody>
      </p:sp>
    </p:spTree>
    <p:extLst>
      <p:ext uri="{BB962C8B-B14F-4D97-AF65-F5344CB8AC3E}">
        <p14:creationId xmlns:p14="http://schemas.microsoft.com/office/powerpoint/2010/main" val="166709720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a:xfrm>
            <a:off x="2749550" y="315913"/>
            <a:ext cx="3860800" cy="2895600"/>
          </a:xfrm>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a:xfrm>
            <a:off x="5302451" y="6167578"/>
            <a:ext cx="4056471" cy="325795"/>
          </a:xfrm>
          <a:prstGeom prst="rect">
            <a:avLst/>
          </a:prstGeom>
        </p:spPr>
        <p:txBody>
          <a:bodyPr/>
          <a:lstStyle/>
          <a:p>
            <a:fld id="{9A6BE66B-BEF1-4E97-BA54-5D92A0AB7F58}" type="slidenum">
              <a:rPr kumimoji="1" lang="ja-JP" altLang="en-US" smtClean="0"/>
              <a:t>7</a:t>
            </a:fld>
            <a:endParaRPr kumimoji="1" lang="ja-JP" altLang="en-US"/>
          </a:p>
        </p:txBody>
      </p:sp>
    </p:spTree>
    <p:extLst>
      <p:ext uri="{BB962C8B-B14F-4D97-AF65-F5344CB8AC3E}">
        <p14:creationId xmlns:p14="http://schemas.microsoft.com/office/powerpoint/2010/main" val="143694590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dirty="0"/>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50485995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20002655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26817477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bg>
      <p:bgPr>
        <a:solidFill>
          <a:srgbClr val="C671FF">
            <a:alpha val="28000"/>
          </a:srgbClr>
        </a:solidFill>
        <a:effectLst/>
      </p:bgPr>
    </p:bg>
    <p:spTree>
      <p:nvGrpSpPr>
        <p:cNvPr id="1" name=""/>
        <p:cNvGrpSpPr/>
        <p:nvPr/>
      </p:nvGrpSpPr>
      <p:grpSpPr>
        <a:xfrm>
          <a:off x="0" y="0"/>
          <a:ext cx="0" cy="0"/>
          <a:chOff x="0" y="0"/>
          <a:chExt cx="0" cy="0"/>
        </a:xfrm>
      </p:grpSpPr>
      <p:sp>
        <p:nvSpPr>
          <p:cNvPr id="6" name="Rectangle 10">
            <a:extLst>
              <a:ext uri="{FF2B5EF4-FFF2-40B4-BE49-F238E27FC236}">
                <a16:creationId xmlns:a16="http://schemas.microsoft.com/office/drawing/2014/main" id="{D241AD45-D15B-497D-B5A6-3FDE40E2F8B1}"/>
              </a:ext>
            </a:extLst>
          </p:cNvPr>
          <p:cNvSpPr/>
          <p:nvPr/>
        </p:nvSpPr>
        <p:spPr>
          <a:xfrm>
            <a:off x="628649" y="475488"/>
            <a:ext cx="7922819" cy="5735213"/>
          </a:xfrm>
          <a:prstGeom prst="rect">
            <a:avLst/>
          </a:prstGeom>
          <a:solidFill>
            <a:schemeClr val="bg1"/>
          </a:solidFill>
          <a:ln w="6350" cap="sq" cmpd="sng" algn="ctr">
            <a:noFill/>
            <a:prstDash val="solid"/>
            <a:miter lim="800000"/>
          </a:ln>
          <a:effectLst>
            <a:outerShdw blurRad="63500" sx="101000" sy="101000" algn="ctr" rotWithShape="0">
              <a:schemeClr val="accent1">
                <a:lumMod val="50000"/>
                <a:alpha val="40000"/>
              </a:schemeClr>
            </a:outerShdw>
          </a:effectLst>
        </p:spPr>
      </p:sp>
      <p:sp>
        <p:nvSpPr>
          <p:cNvPr id="7" name="正方形/長方形 6">
            <a:extLst>
              <a:ext uri="{FF2B5EF4-FFF2-40B4-BE49-F238E27FC236}">
                <a16:creationId xmlns:a16="http://schemas.microsoft.com/office/drawing/2014/main" id="{C1A6590D-4804-4414-8E01-BF10548C0774}"/>
              </a:ext>
            </a:extLst>
          </p:cNvPr>
          <p:cNvSpPr/>
          <p:nvPr/>
        </p:nvSpPr>
        <p:spPr>
          <a:xfrm>
            <a:off x="747690" y="704184"/>
            <a:ext cx="7546206" cy="5332396"/>
          </a:xfrm>
          <a:prstGeom prst="rect">
            <a:avLst/>
          </a:prstGeom>
          <a:noFill/>
          <a:ln w="9525">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 name="日付プレースホルダー 1">
            <a:extLst>
              <a:ext uri="{FF2B5EF4-FFF2-40B4-BE49-F238E27FC236}">
                <a16:creationId xmlns:a16="http://schemas.microsoft.com/office/drawing/2014/main" id="{E753B9F6-6B07-45CE-BCC2-151BACBA9428}"/>
              </a:ext>
            </a:extLst>
          </p:cNvPr>
          <p:cNvSpPr>
            <a:spLocks noGrp="1"/>
          </p:cNvSpPr>
          <p:nvPr>
            <p:ph type="dt" sz="half" idx="10"/>
          </p:nvPr>
        </p:nvSpPr>
        <p:spPr/>
        <p:txBody>
          <a:bodyPr/>
          <a:lstStyle/>
          <a:p>
            <a:r>
              <a:rPr kumimoji="1" lang="en-US" altLang="ja-JP"/>
              <a:t>2023/6/15</a:t>
            </a:r>
            <a:endParaRPr kumimoji="1" lang="ja-JP" altLang="en-US"/>
          </a:p>
        </p:txBody>
      </p:sp>
      <p:sp>
        <p:nvSpPr>
          <p:cNvPr id="3" name="フッター プレースホルダー 2">
            <a:extLst>
              <a:ext uri="{FF2B5EF4-FFF2-40B4-BE49-F238E27FC236}">
                <a16:creationId xmlns:a16="http://schemas.microsoft.com/office/drawing/2014/main" id="{7E03CB04-2F4E-47CF-9431-C64D9BA39A32}"/>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A9457E5C-BDE4-44BD-A0A0-658DC59D8787}"/>
              </a:ext>
            </a:extLst>
          </p:cNvPr>
          <p:cNvSpPr>
            <a:spLocks noGrp="1"/>
          </p:cNvSpPr>
          <p:nvPr>
            <p:ph type="sldNum" sz="quarter" idx="12"/>
          </p:nvPr>
        </p:nvSpPr>
        <p:spPr/>
        <p:txBody>
          <a:bodyPr/>
          <a:lstStyle/>
          <a:p>
            <a:endParaRPr kumimoji="1" lang="ja-JP" altLang="en-US" dirty="0"/>
          </a:p>
        </p:txBody>
      </p:sp>
    </p:spTree>
    <p:extLst>
      <p:ext uri="{BB962C8B-B14F-4D97-AF65-F5344CB8AC3E}">
        <p14:creationId xmlns:p14="http://schemas.microsoft.com/office/powerpoint/2010/main" val="975138481"/>
      </p:ext>
    </p:extLst>
  </p:cSld>
  <p:clrMapOvr>
    <a:masterClrMapping/>
  </p:clrMapOvr>
  <mc:AlternateContent xmlns:mc="http://schemas.openxmlformats.org/markup-compatibility/2006" xmlns:p14="http://schemas.microsoft.com/office/powerpoint/2010/main">
    <mc:Choice Requires="p14">
      <p:transition p14:dur="250">
        <p:fade/>
      </p:transition>
    </mc:Choice>
    <mc:Fallback xmlns="">
      <p:transition>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42586995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r>
              <a:rPr kumimoji="1" lang="en-US" altLang="ja-JP"/>
              <a:t>2023/6/15</a:t>
            </a:r>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412895430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r>
              <a:rPr kumimoji="1" lang="en-US" altLang="ja-JP"/>
              <a:t>2023/6/15</a:t>
            </a:r>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388695602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r>
              <a:rPr kumimoji="1" lang="en-US" altLang="ja-JP"/>
              <a:t>2023/6/15</a:t>
            </a:r>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296992204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r>
              <a:rPr kumimoji="1" lang="en-US" altLang="ja-JP"/>
              <a:t>2023/6/15</a:t>
            </a:r>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123301980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kumimoji="1" lang="en-US" altLang="ja-JP"/>
              <a:t>2023/6/15</a:t>
            </a:r>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12501009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2023/6/15</a:t>
            </a:r>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65047578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r>
              <a:rPr kumimoji="1" lang="en-US" altLang="ja-JP"/>
              <a:t>2023/6/15</a:t>
            </a:r>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93AEA5-3559-4719-A709-5FAEB7675DF9}" type="slidenum">
              <a:rPr kumimoji="1" lang="ja-JP" altLang="en-US" smtClean="0"/>
              <a:t>‹#›</a:t>
            </a:fld>
            <a:endParaRPr kumimoji="1" lang="ja-JP" altLang="en-US"/>
          </a:p>
        </p:txBody>
      </p:sp>
    </p:spTree>
    <p:extLst>
      <p:ext uri="{BB962C8B-B14F-4D97-AF65-F5344CB8AC3E}">
        <p14:creationId xmlns:p14="http://schemas.microsoft.com/office/powerpoint/2010/main" val="425222349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kumimoji="1" lang="en-US" altLang="ja-JP"/>
              <a:t>2023/6/15</a:t>
            </a:r>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933438"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endParaRPr kumimoji="1" lang="ja-JP" altLang="en-US" dirty="0"/>
          </a:p>
        </p:txBody>
      </p:sp>
    </p:spTree>
    <p:extLst>
      <p:ext uri="{BB962C8B-B14F-4D97-AF65-F5344CB8AC3E}">
        <p14:creationId xmlns:p14="http://schemas.microsoft.com/office/powerpoint/2010/main" val="3870213508"/>
      </p:ext>
    </p:extLst>
  </p:cSld>
  <p:clrMap bg1="lt1" tx1="dk1" bg2="lt2" tx2="dk2" accent1="accent1" accent2="accent2" accent3="accent3" accent4="accent4" accent5="accent5" accent6="accent6" hlink="hlink" folHlink="folHlink"/>
  <p:sldLayoutIdLst>
    <p:sldLayoutId id="2147483663" r:id="rId1"/>
    <p:sldLayoutId id="2147483664" r:id="rId2"/>
    <p:sldLayoutId id="2147483665" r:id="rId3"/>
    <p:sldLayoutId id="2147483666" r:id="rId4"/>
    <p:sldLayoutId id="2147483667" r:id="rId5"/>
    <p:sldLayoutId id="2147483668" r:id="rId6"/>
    <p:sldLayoutId id="2147483669" r:id="rId7"/>
    <p:sldLayoutId id="2147483670" r:id="rId8"/>
    <p:sldLayoutId id="2147483671" r:id="rId9"/>
    <p:sldLayoutId id="2147483672" r:id="rId10"/>
    <p:sldLayoutId id="2147483673" r:id="rId11"/>
    <p:sldLayoutId id="2147483675"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2.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3.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4.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4.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5.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5.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6.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_rels/slide7.xml.rels><?xml version="1.0" encoding="UTF-8" standalone="yes"?>
<Relationships xmlns="http://schemas.openxmlformats.org/package/2006/relationships"><Relationship Id="rId8" Type="http://schemas.microsoft.com/office/2007/relationships/hdphoto" Target="../media/hdphoto2.wdp"/><Relationship Id="rId3" Type="http://schemas.openxmlformats.org/officeDocument/2006/relationships/image" Target="../media/image1.png"/><Relationship Id="rId7" Type="http://schemas.openxmlformats.org/officeDocument/2006/relationships/image" Target="../media/image4.png"/><Relationship Id="rId2" Type="http://schemas.openxmlformats.org/officeDocument/2006/relationships/notesSlide" Target="../notesSlides/notesSlide7.xml"/><Relationship Id="rId1" Type="http://schemas.openxmlformats.org/officeDocument/2006/relationships/slideLayout" Target="../slideLayouts/slideLayout1.xml"/><Relationship Id="rId6" Type="http://schemas.openxmlformats.org/officeDocument/2006/relationships/image" Target="../media/image3.png"/><Relationship Id="rId5" Type="http://schemas.microsoft.com/office/2007/relationships/hdphoto" Target="../media/hdphoto1.wdp"/><Relationship Id="rId10" Type="http://schemas.microsoft.com/office/2007/relationships/hdphoto" Target="../media/hdphoto3.wdp"/><Relationship Id="rId4" Type="http://schemas.openxmlformats.org/officeDocument/2006/relationships/image" Target="../media/image2.png"/><Relationship Id="rId9" Type="http://schemas.openxmlformats.org/officeDocument/2006/relationships/image" Target="../media/image5.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05103" y="136524"/>
            <a:ext cx="8885735"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27907" y="1742882"/>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dirty="0"/>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58106"/>
              <a:ext cx="8219087" cy="1107034"/>
              <a:chOff x="-219307" y="-130713"/>
              <a:chExt cx="9149007"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49" y="-130713"/>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1</a:t>
            </a:fld>
            <a:endParaRPr kumimoji="1" lang="ja-JP" altLang="en-US"/>
          </a:p>
        </p:txBody>
      </p:sp>
      <p:sp>
        <p:nvSpPr>
          <p:cNvPr id="34" name="正方形/長方形 33">
            <a:extLst>
              <a:ext uri="{FF2B5EF4-FFF2-40B4-BE49-F238E27FC236}">
                <a16:creationId xmlns:a16="http://schemas.microsoft.com/office/drawing/2014/main" id="{79FE44DC-939C-4966-BEC6-0830644E9770}"/>
              </a:ext>
            </a:extLst>
          </p:cNvPr>
          <p:cNvSpPr/>
          <p:nvPr/>
        </p:nvSpPr>
        <p:spPr>
          <a:xfrm>
            <a:off x="1916292" y="255713"/>
            <a:ext cx="5105400" cy="466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Unit1  A Trip to Singapore</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1830289" y="977206"/>
            <a:ext cx="6542405" cy="408940"/>
          </a:xfrm>
          <a:prstGeom prst="rect">
            <a:avLst/>
          </a:prstGeom>
          <a:noFill/>
        </p:spPr>
        <p:txBody>
          <a:bodyPr wrap="square" rtlCol="0">
            <a:noAutofit/>
          </a:bodyPr>
          <a:lstStyle/>
          <a:p>
            <a:pPr algn="l">
              <a:spcAft>
                <a:spcPts val="0"/>
              </a:spcAft>
            </a:pPr>
            <a:r>
              <a:rPr lang="ja-JP" sz="1600" kern="100" dirty="0">
                <a:solidFill>
                  <a:srgbClr val="000000"/>
                </a:solidFill>
                <a:effectLst/>
                <a:latin typeface="+mj-ea"/>
                <a:ea typeface="+mj-ea"/>
                <a:cs typeface="Times New Roman" panose="02020603050405020304" pitchFamily="18" charset="0"/>
              </a:rPr>
              <a:t>夏休み</a:t>
            </a:r>
            <a:r>
              <a:rPr lang="ja-JP" altLang="en-US" sz="1600" kern="100" dirty="0">
                <a:solidFill>
                  <a:srgbClr val="000000"/>
                </a:solidFill>
                <a:latin typeface="+mj-ea"/>
                <a:ea typeface="+mj-ea"/>
                <a:cs typeface="Times New Roman" panose="02020603050405020304" pitchFamily="18" charset="0"/>
              </a:rPr>
              <a:t>に</a:t>
            </a:r>
            <a:r>
              <a:rPr lang="ja-JP" sz="1600" kern="100" dirty="0">
                <a:solidFill>
                  <a:srgbClr val="000000"/>
                </a:solidFill>
                <a:effectLst/>
                <a:latin typeface="+mj-ea"/>
                <a:ea typeface="+mj-ea"/>
                <a:cs typeface="Times New Roman" panose="02020603050405020304" pitchFamily="18" charset="0"/>
              </a:rPr>
              <a:t>旅行に行く計画を立て、調べた情報を伝え合おう</a:t>
            </a:r>
            <a:endParaRPr lang="ja-JP" sz="1050" kern="100" dirty="0">
              <a:effectLst/>
              <a:latin typeface="+mj-ea"/>
              <a:ea typeface="+mj-ea"/>
              <a:cs typeface="Times New Roman" panose="02020603050405020304" pitchFamily="18" charset="0"/>
            </a:endParaRPr>
          </a:p>
          <a:p>
            <a:pPr algn="ctr">
              <a:lnSpc>
                <a:spcPts val="1500"/>
              </a:lnSpc>
              <a:spcAft>
                <a:spcPts val="0"/>
              </a:spcAft>
            </a:pPr>
            <a:r>
              <a:rPr lang="en-US" sz="1200" kern="1200" dirty="0">
                <a:solidFill>
                  <a:srgbClr val="44546A"/>
                </a:solidFill>
                <a:effectLst/>
                <a:latin typeface="+mj-ea"/>
                <a:ea typeface="+mj-ea"/>
                <a:cs typeface="Times New Roman" panose="02020603050405020304" pitchFamily="18" charset="0"/>
              </a:rPr>
              <a:t> </a:t>
            </a:r>
            <a:endParaRPr lang="ja-JP" sz="1200" dirty="0">
              <a:effectLst/>
              <a:latin typeface="+mj-ea"/>
              <a:ea typeface="+mj-ea"/>
              <a:cs typeface="ＭＳ Ｐゴシック" panose="020B0600070205080204" pitchFamily="50" charset="-128"/>
            </a:endParaRPr>
          </a:p>
        </p:txBody>
      </p:sp>
      <p:graphicFrame>
        <p:nvGraphicFramePr>
          <p:cNvPr id="5" name="表 4">
            <a:extLst>
              <a:ext uri="{FF2B5EF4-FFF2-40B4-BE49-F238E27FC236}">
                <a16:creationId xmlns:a16="http://schemas.microsoft.com/office/drawing/2014/main" id="{06C0AB4A-BF2C-40A7-B6D2-3267011091CF}"/>
              </a:ext>
            </a:extLst>
          </p:cNvPr>
          <p:cNvGraphicFramePr>
            <a:graphicFrameLocks noGrp="1"/>
          </p:cNvGraphicFramePr>
          <p:nvPr>
            <p:extLst>
              <p:ext uri="{D42A27DB-BD31-4B8C-83A1-F6EECF244321}">
                <p14:modId xmlns:p14="http://schemas.microsoft.com/office/powerpoint/2010/main" val="2223989498"/>
              </p:ext>
            </p:extLst>
          </p:nvPr>
        </p:nvGraphicFramePr>
        <p:xfrm>
          <a:off x="628650" y="1893757"/>
          <a:ext cx="7886700" cy="3047745"/>
        </p:xfrm>
        <a:graphic>
          <a:graphicData uri="http://schemas.openxmlformats.org/drawingml/2006/table">
            <a:tbl>
              <a:tblPr firstRow="1" firstCol="1" bandRow="1"/>
              <a:tblGrid>
                <a:gridCol w="1174076">
                  <a:extLst>
                    <a:ext uri="{9D8B030D-6E8A-4147-A177-3AD203B41FA5}">
                      <a16:colId xmlns:a16="http://schemas.microsoft.com/office/drawing/2014/main" val="4192036069"/>
                    </a:ext>
                  </a:extLst>
                </a:gridCol>
                <a:gridCol w="1979245">
                  <a:extLst>
                    <a:ext uri="{9D8B030D-6E8A-4147-A177-3AD203B41FA5}">
                      <a16:colId xmlns:a16="http://schemas.microsoft.com/office/drawing/2014/main" val="4047453000"/>
                    </a:ext>
                  </a:extLst>
                </a:gridCol>
                <a:gridCol w="2456290">
                  <a:extLst>
                    <a:ext uri="{9D8B030D-6E8A-4147-A177-3AD203B41FA5}">
                      <a16:colId xmlns:a16="http://schemas.microsoft.com/office/drawing/2014/main" val="234768992"/>
                    </a:ext>
                  </a:extLst>
                </a:gridCol>
                <a:gridCol w="2277089">
                  <a:extLst>
                    <a:ext uri="{9D8B030D-6E8A-4147-A177-3AD203B41FA5}">
                      <a16:colId xmlns:a16="http://schemas.microsoft.com/office/drawing/2014/main" val="2811368619"/>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984985778"/>
                  </a:ext>
                </a:extLst>
              </a:tr>
              <a:tr h="696032">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夏休みの旅行計画についての情報量が十分で、調べたことを的確に伝えている。また自分の考えや気持ちが十分に伝わっている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687420430"/>
                  </a:ext>
                </a:extLst>
              </a:tr>
              <a:tr h="850002">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夏休みの旅行計画についての情報量は多く、調べたことや自分の考え、気持ちを伝えようとしているが、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403002735"/>
                  </a:ext>
                </a:extLst>
              </a:tr>
              <a:tr h="695019">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夏休みの旅行計画についての情報量が少なく、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863051091"/>
                  </a:ext>
                </a:extLst>
              </a:tr>
              <a:tr h="630590">
                <a:tc>
                  <a:txBody>
                    <a:bodyPr/>
                    <a:lstStyle/>
                    <a:p>
                      <a:pPr algn="ctr">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585516163"/>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32002"/>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406517249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36634" y="136524"/>
            <a:ext cx="885420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72712"/>
              <a:ext cx="8219089" cy="1107034"/>
              <a:chOff x="-219307" y="-117014"/>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17014"/>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2</a:t>
            </a:fld>
            <a:endParaRPr kumimoji="1" lang="ja-JP" altLang="en-US"/>
          </a:p>
        </p:txBody>
      </p:sp>
      <p:sp>
        <p:nvSpPr>
          <p:cNvPr id="34" name="正方形/長方形 33">
            <a:extLst>
              <a:ext uri="{FF2B5EF4-FFF2-40B4-BE49-F238E27FC236}">
                <a16:creationId xmlns:a16="http://schemas.microsoft.com/office/drawing/2014/main" id="{79FE44DC-939C-4966-BEC6-0830644E9770}"/>
              </a:ext>
            </a:extLst>
          </p:cNvPr>
          <p:cNvSpPr/>
          <p:nvPr/>
        </p:nvSpPr>
        <p:spPr>
          <a:xfrm>
            <a:off x="2139646" y="249317"/>
            <a:ext cx="4590593" cy="466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Unit2  Food Travels around the World</a:t>
            </a:r>
            <a:endParaRPr lang="ja-JP" sz="105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1453661" y="947728"/>
            <a:ext cx="6542405" cy="408940"/>
          </a:xfrm>
          <a:prstGeom prst="rect">
            <a:avLst/>
          </a:prstGeom>
          <a:noFill/>
        </p:spPr>
        <p:txBody>
          <a:bodyPr wrap="square" rtlCol="0">
            <a:noAutofit/>
          </a:bodyPr>
          <a:lstStyle/>
          <a:p>
            <a:pPr algn="l">
              <a:spcAft>
                <a:spcPts val="0"/>
              </a:spcAft>
            </a:pPr>
            <a:r>
              <a:rPr lang="ja-JP" sz="1600" kern="100" dirty="0">
                <a:solidFill>
                  <a:srgbClr val="000000"/>
                </a:solidFill>
                <a:effectLst/>
                <a:latin typeface="+mj-ea"/>
                <a:ea typeface="+mj-ea"/>
                <a:cs typeface="Times New Roman" panose="02020603050405020304" pitchFamily="18" charset="0"/>
              </a:rPr>
              <a:t>おすすめの○○を紹介し、相手と一緒に</a:t>
            </a:r>
            <a:r>
              <a:rPr lang="ja-JP" altLang="en-US" sz="1600" kern="100" dirty="0">
                <a:solidFill>
                  <a:srgbClr val="000000"/>
                </a:solidFill>
                <a:effectLst/>
                <a:latin typeface="+mj-ea"/>
                <a:ea typeface="+mj-ea"/>
                <a:cs typeface="Times New Roman" panose="02020603050405020304" pitchFamily="18" charset="0"/>
              </a:rPr>
              <a:t>できることを</a:t>
            </a:r>
            <a:r>
              <a:rPr lang="ja-JP" sz="1600" kern="100" dirty="0">
                <a:solidFill>
                  <a:srgbClr val="000000"/>
                </a:solidFill>
                <a:effectLst/>
                <a:latin typeface="+mj-ea"/>
                <a:ea typeface="+mj-ea"/>
                <a:cs typeface="Times New Roman" panose="02020603050405020304" pitchFamily="18" charset="0"/>
              </a:rPr>
              <a:t>提案しよう</a:t>
            </a:r>
            <a:endParaRPr lang="ja-JP" sz="1050" kern="100" dirty="0">
              <a:effectLst/>
              <a:latin typeface="+mj-ea"/>
              <a:ea typeface="+mj-ea"/>
              <a:cs typeface="Times New Roman" panose="02020603050405020304" pitchFamily="18" charset="0"/>
            </a:endParaRPr>
          </a:p>
          <a:p>
            <a:pPr algn="ctr">
              <a:lnSpc>
                <a:spcPts val="1500"/>
              </a:lnSpc>
              <a:spcAft>
                <a:spcPts val="0"/>
              </a:spcAft>
            </a:pPr>
            <a:r>
              <a:rPr lang="en-US" sz="1200" kern="1200" dirty="0">
                <a:solidFill>
                  <a:srgbClr val="44546A"/>
                </a:solidFill>
                <a:effectLst/>
                <a:latin typeface="+mj-ea"/>
                <a:ea typeface="+mj-ea"/>
                <a:cs typeface="Times New Roman" panose="02020603050405020304" pitchFamily="18" charset="0"/>
              </a:rPr>
              <a:t> </a:t>
            </a:r>
            <a:endParaRPr lang="ja-JP" sz="1200" dirty="0">
              <a:effectLst/>
              <a:latin typeface="+mj-ea"/>
              <a:ea typeface="+mj-ea"/>
              <a:cs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817B1544-3FF3-4142-82FF-026D2A97EB70}"/>
              </a:ext>
            </a:extLst>
          </p:cNvPr>
          <p:cNvGraphicFramePr>
            <a:graphicFrameLocks noGrp="1"/>
          </p:cNvGraphicFramePr>
          <p:nvPr>
            <p:extLst>
              <p:ext uri="{D42A27DB-BD31-4B8C-83A1-F6EECF244321}">
                <p14:modId xmlns:p14="http://schemas.microsoft.com/office/powerpoint/2010/main" val="1175414922"/>
              </p:ext>
            </p:extLst>
          </p:nvPr>
        </p:nvGraphicFramePr>
        <p:xfrm>
          <a:off x="628650" y="1849595"/>
          <a:ext cx="7886700" cy="3115789"/>
        </p:xfrm>
        <a:graphic>
          <a:graphicData uri="http://schemas.openxmlformats.org/drawingml/2006/table">
            <a:tbl>
              <a:tblPr firstRow="1" firstCol="1" bandRow="1"/>
              <a:tblGrid>
                <a:gridCol w="1174076">
                  <a:extLst>
                    <a:ext uri="{9D8B030D-6E8A-4147-A177-3AD203B41FA5}">
                      <a16:colId xmlns:a16="http://schemas.microsoft.com/office/drawing/2014/main" val="4039190593"/>
                    </a:ext>
                  </a:extLst>
                </a:gridCol>
                <a:gridCol w="1979245">
                  <a:extLst>
                    <a:ext uri="{9D8B030D-6E8A-4147-A177-3AD203B41FA5}">
                      <a16:colId xmlns:a16="http://schemas.microsoft.com/office/drawing/2014/main" val="3740594350"/>
                    </a:ext>
                  </a:extLst>
                </a:gridCol>
                <a:gridCol w="2456290">
                  <a:extLst>
                    <a:ext uri="{9D8B030D-6E8A-4147-A177-3AD203B41FA5}">
                      <a16:colId xmlns:a16="http://schemas.microsoft.com/office/drawing/2014/main" val="2066753381"/>
                    </a:ext>
                  </a:extLst>
                </a:gridCol>
                <a:gridCol w="2277089">
                  <a:extLst>
                    <a:ext uri="{9D8B030D-6E8A-4147-A177-3AD203B41FA5}">
                      <a16:colId xmlns:a16="http://schemas.microsoft.com/office/drawing/2014/main" val="3668381146"/>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960824518"/>
                  </a:ext>
                </a:extLst>
              </a:tr>
              <a:tr h="726306">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おすすめのことについての情報量が十分で、調べたことを的確に伝えている。また自分の考えや気持ちが十分に伝わっている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787611598"/>
                  </a:ext>
                </a:extLst>
              </a:tr>
              <a:tr h="883945">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おすすめのことについての情報量は多く、調べたことや自分の考え、気持ちを伝えようとしているが、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784614287"/>
                  </a:ext>
                </a:extLst>
              </a:tr>
              <a:tr h="698846">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おすすめのことついての情報量が少なく、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771302627"/>
                  </a:ext>
                </a:extLst>
              </a:tr>
              <a:tr h="630590">
                <a:tc>
                  <a:txBody>
                    <a:bodyPr/>
                    <a:lstStyle/>
                    <a:p>
                      <a:pPr algn="ctr">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042775709"/>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033391"/>
            <a:ext cx="859612" cy="2282533"/>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186720029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26124" y="136524"/>
            <a:ext cx="886471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grpSp>
          <p:nvGrpSpPr>
            <p:cNvPr id="30" name="グループ化 29">
              <a:extLst>
                <a:ext uri="{FF2B5EF4-FFF2-40B4-BE49-F238E27FC236}">
                  <a16:creationId xmlns:a16="http://schemas.microsoft.com/office/drawing/2014/main" id="{9E3E1FA1-5D04-4B0E-BD24-A1BD482CBDD7}"/>
                </a:ext>
              </a:extLst>
            </p:cNvPr>
            <p:cNvGrpSpPr/>
            <p:nvPr/>
          </p:nvGrpSpPr>
          <p:grpSpPr>
            <a:xfrm>
              <a:off x="388883" y="5472712"/>
              <a:ext cx="8219089" cy="1107034"/>
              <a:chOff x="-219307" y="-117014"/>
              <a:chExt cx="9149009" cy="1038225"/>
            </a:xfrm>
          </p:grpSpPr>
          <p:sp>
            <p:nvSpPr>
              <p:cNvPr id="31" name="正方形/長方形 30">
                <a:extLst>
                  <a:ext uri="{FF2B5EF4-FFF2-40B4-BE49-F238E27FC236}">
                    <a16:creationId xmlns:a16="http://schemas.microsoft.com/office/drawing/2014/main" id="{1FE10FC2-C2EC-46AF-B0FD-55F885CCB2B8}"/>
                  </a:ext>
                </a:extLst>
              </p:cNvPr>
              <p:cNvSpPr/>
              <p:nvPr/>
            </p:nvSpPr>
            <p:spPr>
              <a:xfrm>
                <a:off x="-219307" y="143771"/>
                <a:ext cx="1343258" cy="533400"/>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
            <p:nvSpPr>
              <p:cNvPr id="32" name="吹き出し: 角を丸めた四角形 3">
                <a:extLst>
                  <a:ext uri="{FF2B5EF4-FFF2-40B4-BE49-F238E27FC236}">
                    <a16:creationId xmlns:a16="http://schemas.microsoft.com/office/drawing/2014/main" id="{2412AD49-5872-42DA-98AE-F99EFB1D96B4}"/>
                  </a:ext>
                </a:extLst>
              </p:cNvPr>
              <p:cNvSpPr/>
              <p:nvPr/>
            </p:nvSpPr>
            <p:spPr>
              <a:xfrm>
                <a:off x="1123951" y="-117014"/>
                <a:ext cx="7805751" cy="1038225"/>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3</a:t>
            </a:fld>
            <a:endParaRPr kumimoji="1" lang="ja-JP" altLang="en-US"/>
          </a:p>
        </p:txBody>
      </p:sp>
      <p:sp>
        <p:nvSpPr>
          <p:cNvPr id="38" name="正方形/長方形 37">
            <a:extLst>
              <a:ext uri="{FF2B5EF4-FFF2-40B4-BE49-F238E27FC236}">
                <a16:creationId xmlns:a16="http://schemas.microsoft.com/office/drawing/2014/main" id="{79FE44DC-939C-4966-BEC6-0830644E9770}"/>
              </a:ext>
            </a:extLst>
          </p:cNvPr>
          <p:cNvSpPr/>
          <p:nvPr/>
        </p:nvSpPr>
        <p:spPr>
          <a:xfrm>
            <a:off x="1885951" y="244459"/>
            <a:ext cx="5105400" cy="466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Unit3  My Future Job</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テキスト ボックス 14">
            <a:extLst>
              <a:ext uri="{FF2B5EF4-FFF2-40B4-BE49-F238E27FC236}">
                <a16:creationId xmlns:a16="http://schemas.microsoft.com/office/drawing/2014/main" id="{58BF004A-5D67-4FB4-AAD4-36AFFA1E7E4E}"/>
              </a:ext>
            </a:extLst>
          </p:cNvPr>
          <p:cNvSpPr txBox="1"/>
          <p:nvPr/>
        </p:nvSpPr>
        <p:spPr>
          <a:xfrm>
            <a:off x="1679981" y="965414"/>
            <a:ext cx="6542405" cy="408940"/>
          </a:xfrm>
          <a:prstGeom prst="rect">
            <a:avLst/>
          </a:prstGeom>
          <a:noFill/>
        </p:spPr>
        <p:txBody>
          <a:bodyPr wrap="square" rtlCol="0">
            <a:noAutofit/>
          </a:bodyPr>
          <a:lstStyle/>
          <a:p>
            <a:pPr algn="l">
              <a:spcAft>
                <a:spcPts val="0"/>
              </a:spcAft>
            </a:pPr>
            <a:r>
              <a:rPr lang="ja-JP" sz="1600" kern="100" dirty="0">
                <a:solidFill>
                  <a:srgbClr val="000000"/>
                </a:solidFill>
                <a:effectLst/>
                <a:latin typeface="+mj-ea"/>
                <a:ea typeface="+mj-ea"/>
                <a:cs typeface="Times New Roman" panose="02020603050405020304" pitchFamily="18" charset="0"/>
              </a:rPr>
              <a:t>どんな家庭用</a:t>
            </a:r>
            <a:r>
              <a:rPr lang="en-US" sz="1600" kern="100" dirty="0">
                <a:solidFill>
                  <a:srgbClr val="000000"/>
                </a:solidFill>
                <a:effectLst/>
                <a:latin typeface="+mj-ea"/>
                <a:ea typeface="+mj-ea"/>
                <a:cs typeface="Times New Roman" panose="02020603050405020304" pitchFamily="18" charset="0"/>
              </a:rPr>
              <a:t>AI</a:t>
            </a:r>
            <a:r>
              <a:rPr lang="ja-JP" sz="1600" kern="100" dirty="0">
                <a:solidFill>
                  <a:srgbClr val="000000"/>
                </a:solidFill>
                <a:effectLst/>
                <a:latin typeface="+mj-ea"/>
                <a:ea typeface="+mj-ea"/>
                <a:cs typeface="Times New Roman" panose="02020603050405020304" pitchFamily="18" charset="0"/>
              </a:rPr>
              <a:t>ロボットが欲しいか、自分の考えを伝え合おう</a:t>
            </a:r>
            <a:endParaRPr lang="ja-JP" sz="1050" kern="100" dirty="0">
              <a:effectLst/>
              <a:latin typeface="+mj-ea"/>
              <a:ea typeface="+mj-ea"/>
              <a:cs typeface="Times New Roman" panose="02020603050405020304" pitchFamily="18" charset="0"/>
            </a:endParaRPr>
          </a:p>
          <a:p>
            <a:pPr algn="ctr">
              <a:lnSpc>
                <a:spcPts val="1500"/>
              </a:lnSpc>
              <a:spcAft>
                <a:spcPts val="0"/>
              </a:spcAft>
            </a:pPr>
            <a:r>
              <a:rPr lang="en-US" sz="1200" kern="1200" dirty="0">
                <a:solidFill>
                  <a:srgbClr val="44546A"/>
                </a:solidFill>
                <a:effectLst/>
                <a:latin typeface="+mj-ea"/>
                <a:ea typeface="+mj-ea"/>
                <a:cs typeface="Times New Roman" panose="02020603050405020304" pitchFamily="18" charset="0"/>
              </a:rPr>
              <a:t> </a:t>
            </a:r>
            <a:endParaRPr lang="ja-JP" sz="1200" dirty="0">
              <a:effectLst/>
              <a:latin typeface="+mj-ea"/>
              <a:ea typeface="+mj-ea"/>
              <a:cs typeface="ＭＳ Ｐゴシック" panose="020B0600070205080204" pitchFamily="50" charset="-128"/>
            </a:endParaRPr>
          </a:p>
        </p:txBody>
      </p:sp>
      <p:graphicFrame>
        <p:nvGraphicFramePr>
          <p:cNvPr id="5" name="表 4">
            <a:extLst>
              <a:ext uri="{FF2B5EF4-FFF2-40B4-BE49-F238E27FC236}">
                <a16:creationId xmlns:a16="http://schemas.microsoft.com/office/drawing/2014/main" id="{FDF305DF-B4FE-43A5-8670-D69DFFDC269B}"/>
              </a:ext>
            </a:extLst>
          </p:cNvPr>
          <p:cNvGraphicFramePr>
            <a:graphicFrameLocks noGrp="1"/>
          </p:cNvGraphicFramePr>
          <p:nvPr>
            <p:extLst>
              <p:ext uri="{D42A27DB-BD31-4B8C-83A1-F6EECF244321}">
                <p14:modId xmlns:p14="http://schemas.microsoft.com/office/powerpoint/2010/main" val="2564873205"/>
              </p:ext>
            </p:extLst>
          </p:nvPr>
        </p:nvGraphicFramePr>
        <p:xfrm>
          <a:off x="628650" y="1964696"/>
          <a:ext cx="7886700" cy="3000152"/>
        </p:xfrm>
        <a:graphic>
          <a:graphicData uri="http://schemas.openxmlformats.org/drawingml/2006/table">
            <a:tbl>
              <a:tblPr firstRow="1" firstCol="1" bandRow="1"/>
              <a:tblGrid>
                <a:gridCol w="1174076">
                  <a:extLst>
                    <a:ext uri="{9D8B030D-6E8A-4147-A177-3AD203B41FA5}">
                      <a16:colId xmlns:a16="http://schemas.microsoft.com/office/drawing/2014/main" val="1241085679"/>
                    </a:ext>
                  </a:extLst>
                </a:gridCol>
                <a:gridCol w="1979245">
                  <a:extLst>
                    <a:ext uri="{9D8B030D-6E8A-4147-A177-3AD203B41FA5}">
                      <a16:colId xmlns:a16="http://schemas.microsoft.com/office/drawing/2014/main" val="3270243091"/>
                    </a:ext>
                  </a:extLst>
                </a:gridCol>
                <a:gridCol w="2456290">
                  <a:extLst>
                    <a:ext uri="{9D8B030D-6E8A-4147-A177-3AD203B41FA5}">
                      <a16:colId xmlns:a16="http://schemas.microsoft.com/office/drawing/2014/main" val="2846082039"/>
                    </a:ext>
                  </a:extLst>
                </a:gridCol>
                <a:gridCol w="2277089">
                  <a:extLst>
                    <a:ext uri="{9D8B030D-6E8A-4147-A177-3AD203B41FA5}">
                      <a16:colId xmlns:a16="http://schemas.microsoft.com/office/drawing/2014/main" val="3552881335"/>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918510876"/>
                  </a:ext>
                </a:extLst>
              </a:tr>
              <a:tr h="690481">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家庭用</a:t>
                      </a: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AI</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ロボットについての情報量が十分で、調べたことを的確に伝えている。また自分の考えや気持ちが十分に伝わっている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65339543"/>
                  </a:ext>
                </a:extLst>
              </a:tr>
              <a:tr h="836716">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家庭用</a:t>
                      </a: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AI</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ロボットについての情報量は多く、調べたことや自分の考え、気持ちを伝えようとしているが、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805007643"/>
                  </a:ext>
                </a:extLst>
              </a:tr>
              <a:tr h="666263">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家庭用</a:t>
                      </a: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AI</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ロボットについての情報量が少なく、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790255322"/>
                  </a:ext>
                </a:extLst>
              </a:tr>
              <a:tr h="630590">
                <a:tc>
                  <a:txBody>
                    <a:bodyPr/>
                    <a:lstStyle/>
                    <a:p>
                      <a:pPr algn="ctr">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074050436"/>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32002"/>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Tree>
    <p:extLst>
      <p:ext uri="{BB962C8B-B14F-4D97-AF65-F5344CB8AC3E}">
        <p14:creationId xmlns:p14="http://schemas.microsoft.com/office/powerpoint/2010/main" val="30228835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26124" y="136524"/>
            <a:ext cx="886471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1FE10FC2-C2EC-46AF-B0FD-55F885CCB2B8}"/>
                </a:ext>
              </a:extLst>
            </p:cNvPr>
            <p:cNvSpPr/>
            <p:nvPr/>
          </p:nvSpPr>
          <p:spPr>
            <a:xfrm>
              <a:off x="388883" y="5750781"/>
              <a:ext cx="1206727" cy="568751"/>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4</a:t>
            </a:fld>
            <a:endParaRPr kumimoji="1" lang="ja-JP" altLang="en-US"/>
          </a:p>
        </p:txBody>
      </p:sp>
      <p:sp>
        <p:nvSpPr>
          <p:cNvPr id="34" name="正方形/長方形 33">
            <a:extLst>
              <a:ext uri="{FF2B5EF4-FFF2-40B4-BE49-F238E27FC236}">
                <a16:creationId xmlns:a16="http://schemas.microsoft.com/office/drawing/2014/main" id="{79FE44DC-939C-4966-BEC6-0830644E9770}"/>
              </a:ext>
            </a:extLst>
          </p:cNvPr>
          <p:cNvSpPr/>
          <p:nvPr/>
        </p:nvSpPr>
        <p:spPr>
          <a:xfrm>
            <a:off x="2117064" y="258994"/>
            <a:ext cx="4707664" cy="466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Unit4  Homestay in the United States</a:t>
            </a:r>
            <a:endParaRPr lang="ja-JP" sz="105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2149475" y="985255"/>
            <a:ext cx="4772025" cy="408940"/>
          </a:xfrm>
          <a:prstGeom prst="rect">
            <a:avLst/>
          </a:prstGeom>
          <a:noFill/>
        </p:spPr>
        <p:txBody>
          <a:bodyPr wrap="square" rtlCol="0">
            <a:noAutofit/>
          </a:bodyPr>
          <a:lstStyle/>
          <a:p>
            <a:pPr algn="l">
              <a:spcAft>
                <a:spcPts val="0"/>
              </a:spcAft>
            </a:pPr>
            <a:r>
              <a:rPr lang="ja-JP" sz="1600" kern="100" dirty="0">
                <a:solidFill>
                  <a:srgbClr val="000000"/>
                </a:solidFill>
                <a:effectLst/>
                <a:latin typeface="+mj-ea"/>
                <a:ea typeface="+mj-ea"/>
                <a:cs typeface="Times New Roman" panose="02020603050405020304" pitchFamily="18" charset="0"/>
              </a:rPr>
              <a:t>日本の習慣やマナーを紹介し、日本のよさを伝えよう</a:t>
            </a:r>
            <a:endParaRPr lang="ja-JP" sz="1050" kern="100" dirty="0">
              <a:effectLst/>
              <a:latin typeface="+mj-ea"/>
              <a:ea typeface="+mj-ea"/>
              <a:cs typeface="Times New Roman" panose="02020603050405020304" pitchFamily="18" charset="0"/>
            </a:endParaRPr>
          </a:p>
          <a:p>
            <a:pPr algn="ctr">
              <a:lnSpc>
                <a:spcPts val="1500"/>
              </a:lnSpc>
              <a:spcAft>
                <a:spcPts val="0"/>
              </a:spcAft>
            </a:pPr>
            <a:r>
              <a:rPr lang="en-US" sz="1200" kern="1200" dirty="0">
                <a:solidFill>
                  <a:srgbClr val="44546A"/>
                </a:solidFill>
                <a:effectLst/>
                <a:latin typeface="+mj-ea"/>
                <a:ea typeface="+mj-ea"/>
                <a:cs typeface="Times New Roman" panose="02020603050405020304" pitchFamily="18" charset="0"/>
              </a:rPr>
              <a:t> </a:t>
            </a:r>
            <a:endParaRPr lang="ja-JP" sz="1200" dirty="0">
              <a:effectLst/>
              <a:latin typeface="+mj-ea"/>
              <a:ea typeface="+mj-ea"/>
              <a:cs typeface="ＭＳ Ｐゴシック" panose="020B0600070205080204" pitchFamily="50" charset="-128"/>
            </a:endParaRPr>
          </a:p>
        </p:txBody>
      </p:sp>
      <p:graphicFrame>
        <p:nvGraphicFramePr>
          <p:cNvPr id="10" name="表 9">
            <a:extLst>
              <a:ext uri="{FF2B5EF4-FFF2-40B4-BE49-F238E27FC236}">
                <a16:creationId xmlns:a16="http://schemas.microsoft.com/office/drawing/2014/main" id="{28288F29-F896-4333-A90F-0D8363B9C860}"/>
              </a:ext>
            </a:extLst>
          </p:cNvPr>
          <p:cNvGraphicFramePr>
            <a:graphicFrameLocks noGrp="1"/>
          </p:cNvGraphicFramePr>
          <p:nvPr>
            <p:extLst>
              <p:ext uri="{D42A27DB-BD31-4B8C-83A1-F6EECF244321}">
                <p14:modId xmlns:p14="http://schemas.microsoft.com/office/powerpoint/2010/main" val="1510032030"/>
              </p:ext>
            </p:extLst>
          </p:nvPr>
        </p:nvGraphicFramePr>
        <p:xfrm>
          <a:off x="636741" y="1940041"/>
          <a:ext cx="7886700" cy="3035155"/>
        </p:xfrm>
        <a:graphic>
          <a:graphicData uri="http://schemas.openxmlformats.org/drawingml/2006/table">
            <a:tbl>
              <a:tblPr firstRow="1" firstCol="1" bandRow="1"/>
              <a:tblGrid>
                <a:gridCol w="1174076">
                  <a:extLst>
                    <a:ext uri="{9D8B030D-6E8A-4147-A177-3AD203B41FA5}">
                      <a16:colId xmlns:a16="http://schemas.microsoft.com/office/drawing/2014/main" val="87093385"/>
                    </a:ext>
                  </a:extLst>
                </a:gridCol>
                <a:gridCol w="1979245">
                  <a:extLst>
                    <a:ext uri="{9D8B030D-6E8A-4147-A177-3AD203B41FA5}">
                      <a16:colId xmlns:a16="http://schemas.microsoft.com/office/drawing/2014/main" val="3702289499"/>
                    </a:ext>
                  </a:extLst>
                </a:gridCol>
                <a:gridCol w="2456290">
                  <a:extLst>
                    <a:ext uri="{9D8B030D-6E8A-4147-A177-3AD203B41FA5}">
                      <a16:colId xmlns:a16="http://schemas.microsoft.com/office/drawing/2014/main" val="2316847613"/>
                    </a:ext>
                  </a:extLst>
                </a:gridCol>
                <a:gridCol w="2277089">
                  <a:extLst>
                    <a:ext uri="{9D8B030D-6E8A-4147-A177-3AD203B41FA5}">
                      <a16:colId xmlns:a16="http://schemas.microsoft.com/office/drawing/2014/main" val="4028065165"/>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960008451"/>
                  </a:ext>
                </a:extLst>
              </a:tr>
              <a:tr h="689841">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日本の習慣やマナーについての情報量が十分で、調べたことを的確に伝えている。また自分の考えや気持ちが十分に伝わっている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470669795"/>
                  </a:ext>
                </a:extLst>
              </a:tr>
              <a:tr h="8407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日本の習慣やマナーについての情報量は多く、調べたことや自分の考え、気持ちを伝えようとしているが、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253109467"/>
                  </a:ext>
                </a:extLst>
              </a:tr>
              <a:tr h="69791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日本の習慣やマナーについての情報量が少なく、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915481982"/>
                  </a:ext>
                </a:extLst>
              </a:tr>
              <a:tr h="630590">
                <a:tc>
                  <a:txBody>
                    <a:bodyPr/>
                    <a:lstStyle/>
                    <a:p>
                      <a:pPr algn="ctr">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90910333"/>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32002"/>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
        <p:nvSpPr>
          <p:cNvPr id="55" name="吹き出し: 角を丸めた四角形 3">
            <a:extLst>
              <a:ext uri="{FF2B5EF4-FFF2-40B4-BE49-F238E27FC236}">
                <a16:creationId xmlns:a16="http://schemas.microsoft.com/office/drawing/2014/main" id="{88CF7AA3-FD17-4087-ACF7-A054401A9369}"/>
              </a:ext>
            </a:extLst>
          </p:cNvPr>
          <p:cNvSpPr/>
          <p:nvPr/>
        </p:nvSpPr>
        <p:spPr>
          <a:xfrm>
            <a:off x="1603701" y="5294818"/>
            <a:ext cx="7012362" cy="1107034"/>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nvGrpSpPr>
          <p:cNvPr id="13314" name="グループ化 17"/>
          <p:cNvGrpSpPr>
            <a:grpSpLocks/>
          </p:cNvGrpSpPr>
          <p:nvPr/>
        </p:nvGrpSpPr>
        <p:grpSpPr bwMode="auto">
          <a:xfrm>
            <a:off x="22225" y="47625"/>
            <a:ext cx="882650" cy="738188"/>
            <a:chOff x="0" y="0"/>
            <a:chExt cx="8826" cy="7378"/>
          </a:xfrm>
        </p:grpSpPr>
      </p:grpSp>
      <p:grpSp>
        <p:nvGrpSpPr>
          <p:cNvPr id="13317" name="グループ化 16"/>
          <p:cNvGrpSpPr>
            <a:grpSpLocks/>
          </p:cNvGrpSpPr>
          <p:nvPr/>
        </p:nvGrpSpPr>
        <p:grpSpPr bwMode="auto">
          <a:xfrm>
            <a:off x="-23813" y="158750"/>
            <a:ext cx="938213" cy="755650"/>
            <a:chOff x="0" y="0"/>
            <a:chExt cx="9385" cy="7562"/>
          </a:xfrm>
        </p:grpSpPr>
      </p:grpSp>
    </p:spTree>
    <p:extLst>
      <p:ext uri="{BB962C8B-B14F-4D97-AF65-F5344CB8AC3E}">
        <p14:creationId xmlns:p14="http://schemas.microsoft.com/office/powerpoint/2010/main" val="356639435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26124" y="136524"/>
            <a:ext cx="8881242"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634057"/>
              <a:ext cx="7779352" cy="5414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1FE10FC2-C2EC-46AF-B0FD-55F885CCB2B8}"/>
                </a:ext>
              </a:extLst>
            </p:cNvPr>
            <p:cNvSpPr/>
            <p:nvPr/>
          </p:nvSpPr>
          <p:spPr>
            <a:xfrm>
              <a:off x="388883" y="5750781"/>
              <a:ext cx="1206727" cy="568751"/>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5</a:t>
            </a:fld>
            <a:endParaRPr kumimoji="1" lang="ja-JP" altLang="en-US"/>
          </a:p>
        </p:txBody>
      </p:sp>
      <p:sp>
        <p:nvSpPr>
          <p:cNvPr id="37" name="正方形/長方形 36">
            <a:extLst>
              <a:ext uri="{FF2B5EF4-FFF2-40B4-BE49-F238E27FC236}">
                <a16:creationId xmlns:a16="http://schemas.microsoft.com/office/drawing/2014/main" id="{79FE44DC-939C-4966-BEC6-0830644E9770}"/>
              </a:ext>
            </a:extLst>
          </p:cNvPr>
          <p:cNvSpPr/>
          <p:nvPr/>
        </p:nvSpPr>
        <p:spPr>
          <a:xfrm>
            <a:off x="2252170" y="237945"/>
            <a:ext cx="4629150" cy="466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Unit5  Universal Design</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8" name="テキスト ボックス 14">
            <a:extLst>
              <a:ext uri="{FF2B5EF4-FFF2-40B4-BE49-F238E27FC236}">
                <a16:creationId xmlns:a16="http://schemas.microsoft.com/office/drawing/2014/main" id="{58BF004A-5D67-4FB4-AAD4-36AFFA1E7E4E}"/>
              </a:ext>
            </a:extLst>
          </p:cNvPr>
          <p:cNvSpPr txBox="1"/>
          <p:nvPr/>
        </p:nvSpPr>
        <p:spPr>
          <a:xfrm>
            <a:off x="2031862" y="908447"/>
            <a:ext cx="5069766" cy="329518"/>
          </a:xfrm>
          <a:prstGeom prst="rect">
            <a:avLst/>
          </a:prstGeom>
          <a:noFill/>
        </p:spPr>
        <p:txBody>
          <a:bodyPr wrap="square" rtlCol="0">
            <a:noAutofit/>
          </a:bodyPr>
          <a:lstStyle/>
          <a:p>
            <a:pPr algn="l">
              <a:spcAft>
                <a:spcPts val="0"/>
              </a:spcAft>
            </a:pPr>
            <a:r>
              <a:rPr lang="ja-JP" sz="1400" kern="100" dirty="0">
                <a:solidFill>
                  <a:srgbClr val="000000"/>
                </a:solidFill>
                <a:effectLst/>
                <a:latin typeface="+mj-ea"/>
                <a:ea typeface="+mj-ea"/>
                <a:cs typeface="Times New Roman" panose="02020603050405020304" pitchFamily="18" charset="0"/>
              </a:rPr>
              <a:t>してみたいことを実現させるため、教えてほしいこと</a:t>
            </a:r>
            <a:r>
              <a:rPr lang="ja-JP" altLang="en-US" sz="1400" kern="100" dirty="0">
                <a:solidFill>
                  <a:srgbClr val="000000"/>
                </a:solidFill>
                <a:effectLst/>
                <a:latin typeface="+mj-ea"/>
                <a:ea typeface="+mj-ea"/>
                <a:cs typeface="Times New Roman" panose="02020603050405020304" pitchFamily="18" charset="0"/>
              </a:rPr>
              <a:t>をたずね合おう</a:t>
            </a:r>
            <a:endParaRPr lang="ja-JP" sz="1400" dirty="0">
              <a:effectLst/>
              <a:latin typeface="+mj-ea"/>
              <a:ea typeface="+mj-ea"/>
              <a:cs typeface="ＭＳ Ｐゴシック" panose="020B0600070205080204" pitchFamily="50" charset="-128"/>
            </a:endParaRPr>
          </a:p>
        </p:txBody>
      </p:sp>
      <p:graphicFrame>
        <p:nvGraphicFramePr>
          <p:cNvPr id="10" name="表 9">
            <a:extLst>
              <a:ext uri="{FF2B5EF4-FFF2-40B4-BE49-F238E27FC236}">
                <a16:creationId xmlns:a16="http://schemas.microsoft.com/office/drawing/2014/main" id="{8F22EAC0-EB38-482E-BBBC-C6558181A15F}"/>
              </a:ext>
            </a:extLst>
          </p:cNvPr>
          <p:cNvGraphicFramePr>
            <a:graphicFrameLocks noGrp="1"/>
          </p:cNvGraphicFramePr>
          <p:nvPr>
            <p:extLst>
              <p:ext uri="{D42A27DB-BD31-4B8C-83A1-F6EECF244321}">
                <p14:modId xmlns:p14="http://schemas.microsoft.com/office/powerpoint/2010/main" val="2172246952"/>
              </p:ext>
            </p:extLst>
          </p:nvPr>
        </p:nvGraphicFramePr>
        <p:xfrm>
          <a:off x="628650" y="1888834"/>
          <a:ext cx="7886700" cy="3069614"/>
        </p:xfrm>
        <a:graphic>
          <a:graphicData uri="http://schemas.openxmlformats.org/drawingml/2006/table">
            <a:tbl>
              <a:tblPr firstRow="1" firstCol="1" bandRow="1"/>
              <a:tblGrid>
                <a:gridCol w="1174076">
                  <a:extLst>
                    <a:ext uri="{9D8B030D-6E8A-4147-A177-3AD203B41FA5}">
                      <a16:colId xmlns:a16="http://schemas.microsoft.com/office/drawing/2014/main" val="474229336"/>
                    </a:ext>
                  </a:extLst>
                </a:gridCol>
                <a:gridCol w="1979245">
                  <a:extLst>
                    <a:ext uri="{9D8B030D-6E8A-4147-A177-3AD203B41FA5}">
                      <a16:colId xmlns:a16="http://schemas.microsoft.com/office/drawing/2014/main" val="2785701221"/>
                    </a:ext>
                  </a:extLst>
                </a:gridCol>
                <a:gridCol w="2456290">
                  <a:extLst>
                    <a:ext uri="{9D8B030D-6E8A-4147-A177-3AD203B41FA5}">
                      <a16:colId xmlns:a16="http://schemas.microsoft.com/office/drawing/2014/main" val="3061849963"/>
                    </a:ext>
                  </a:extLst>
                </a:gridCol>
                <a:gridCol w="2277089">
                  <a:extLst>
                    <a:ext uri="{9D8B030D-6E8A-4147-A177-3AD203B41FA5}">
                      <a16:colId xmlns:a16="http://schemas.microsoft.com/office/drawing/2014/main" val="1690794828"/>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409333095"/>
                  </a:ext>
                </a:extLst>
              </a:tr>
              <a:tr h="70739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自分ができることなどについての情報量が十分で、調べたことを的確に伝えている。また自分の考えや気持ちが十分に伝わっている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145810805"/>
                  </a:ext>
                </a:extLst>
              </a:tr>
              <a:tr h="847111">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自分ができることなどについての情報量は多く、調べたことや自分の考え、気持ちを伝えようとしているが、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168715993"/>
                  </a:ext>
                </a:extLst>
              </a:tr>
              <a:tr h="708421">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自分ができることなどについての情報量が少なく、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281117117"/>
                  </a:ext>
                </a:extLst>
              </a:tr>
              <a:tr h="630590">
                <a:tc>
                  <a:txBody>
                    <a:bodyPr/>
                    <a:lstStyle/>
                    <a:p>
                      <a:pPr algn="ctr">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67912693"/>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045955"/>
            <a:ext cx="953651" cy="2222766"/>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
        <p:nvSpPr>
          <p:cNvPr id="49" name="吹き出し: 角を丸めた四角形 3">
            <a:extLst>
              <a:ext uri="{FF2B5EF4-FFF2-40B4-BE49-F238E27FC236}">
                <a16:creationId xmlns:a16="http://schemas.microsoft.com/office/drawing/2014/main" id="{8A98835D-8888-4804-B295-CB8B5B2F009A}"/>
              </a:ext>
            </a:extLst>
          </p:cNvPr>
          <p:cNvSpPr/>
          <p:nvPr/>
        </p:nvSpPr>
        <p:spPr>
          <a:xfrm>
            <a:off x="1618664" y="5282426"/>
            <a:ext cx="7012362" cy="1107034"/>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Tree>
    <p:extLst>
      <p:ext uri="{BB962C8B-B14F-4D97-AF65-F5344CB8AC3E}">
        <p14:creationId xmlns:p14="http://schemas.microsoft.com/office/powerpoint/2010/main" val="205999949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15614" y="136524"/>
            <a:ext cx="887522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1FE10FC2-C2EC-46AF-B0FD-55F885CCB2B8}"/>
                </a:ext>
              </a:extLst>
            </p:cNvPr>
            <p:cNvSpPr/>
            <p:nvPr/>
          </p:nvSpPr>
          <p:spPr>
            <a:xfrm>
              <a:off x="388883" y="5750781"/>
              <a:ext cx="1206727" cy="568751"/>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6</a:t>
            </a:fld>
            <a:endParaRPr kumimoji="1" lang="ja-JP" altLang="en-US"/>
          </a:p>
        </p:txBody>
      </p:sp>
      <p:sp>
        <p:nvSpPr>
          <p:cNvPr id="38" name="正方形/長方形 37">
            <a:extLst>
              <a:ext uri="{FF2B5EF4-FFF2-40B4-BE49-F238E27FC236}">
                <a16:creationId xmlns:a16="http://schemas.microsoft.com/office/drawing/2014/main" id="{79FE44DC-939C-4966-BEC6-0830644E9770}"/>
              </a:ext>
            </a:extLst>
          </p:cNvPr>
          <p:cNvSpPr/>
          <p:nvPr/>
        </p:nvSpPr>
        <p:spPr>
          <a:xfrm>
            <a:off x="1982788" y="233823"/>
            <a:ext cx="5105400" cy="466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Unit6  Research </a:t>
            </a:r>
            <a:r>
              <a:rPr lang="en-US" sz="2000" kern="1200" dirty="0">
                <a:solidFill>
                  <a:srgbClr val="000000"/>
                </a:solidFill>
                <a:effectLst/>
                <a:latin typeface="Arial" panose="020B0604020202020204" pitchFamily="34" charset="0"/>
                <a:ea typeface="游明朝" panose="02020400000000000000" pitchFamily="18" charset="-128"/>
                <a:cs typeface="ＭＳ Ｐゴシック" panose="020B0600070205080204" pitchFamily="50" charset="-128"/>
              </a:rPr>
              <a:t>Y</a:t>
            </a: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our Topic</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9" name="テキスト ボックス 14">
            <a:extLst>
              <a:ext uri="{FF2B5EF4-FFF2-40B4-BE49-F238E27FC236}">
                <a16:creationId xmlns:a16="http://schemas.microsoft.com/office/drawing/2014/main" id="{58BF004A-5D67-4FB4-AAD4-36AFFA1E7E4E}"/>
              </a:ext>
            </a:extLst>
          </p:cNvPr>
          <p:cNvSpPr txBox="1"/>
          <p:nvPr/>
        </p:nvSpPr>
        <p:spPr>
          <a:xfrm>
            <a:off x="2486571" y="920607"/>
            <a:ext cx="4713016" cy="408940"/>
          </a:xfrm>
          <a:prstGeom prst="rect">
            <a:avLst/>
          </a:prstGeom>
          <a:noFill/>
        </p:spPr>
        <p:txBody>
          <a:bodyPr wrap="square" rtlCol="0">
            <a:noAutofit/>
          </a:bodyPr>
          <a:lstStyle/>
          <a:p>
            <a:pPr algn="l">
              <a:spcAft>
                <a:spcPts val="0"/>
              </a:spcAft>
            </a:pPr>
            <a:r>
              <a:rPr lang="ja-JP" sz="1400" kern="100" dirty="0">
                <a:solidFill>
                  <a:srgbClr val="000000"/>
                </a:solidFill>
                <a:effectLst/>
                <a:latin typeface="+mj-ea"/>
                <a:ea typeface="+mj-ea"/>
                <a:cs typeface="Times New Roman" panose="02020603050405020304" pitchFamily="18" charset="0"/>
              </a:rPr>
              <a:t>自分の好きな食べ物や場所などを</a:t>
            </a:r>
            <a:r>
              <a:rPr lang="ja-JP" altLang="en-US" sz="1400" kern="100" dirty="0">
                <a:solidFill>
                  <a:srgbClr val="000000"/>
                </a:solidFill>
                <a:latin typeface="+mj-ea"/>
                <a:ea typeface="+mj-ea"/>
                <a:cs typeface="Times New Roman" panose="02020603050405020304" pitchFamily="18" charset="0"/>
              </a:rPr>
              <a:t>二つ</a:t>
            </a:r>
            <a:r>
              <a:rPr lang="ja-JP" sz="1400" kern="100" dirty="0">
                <a:solidFill>
                  <a:srgbClr val="000000"/>
                </a:solidFill>
                <a:effectLst/>
                <a:latin typeface="+mj-ea"/>
                <a:ea typeface="+mj-ea"/>
                <a:cs typeface="Times New Roman" panose="02020603050405020304" pitchFamily="18" charset="0"/>
              </a:rPr>
              <a:t>以上挙げ、</a:t>
            </a:r>
            <a:endParaRPr lang="en-US" altLang="ja-JP" sz="1400" kern="100" dirty="0">
              <a:solidFill>
                <a:srgbClr val="000000"/>
              </a:solidFill>
              <a:effectLst/>
              <a:latin typeface="+mj-ea"/>
              <a:ea typeface="+mj-ea"/>
              <a:cs typeface="Times New Roman" panose="02020603050405020304" pitchFamily="18" charset="0"/>
            </a:endParaRPr>
          </a:p>
          <a:p>
            <a:pPr algn="l">
              <a:spcAft>
                <a:spcPts val="0"/>
              </a:spcAft>
            </a:pPr>
            <a:r>
              <a:rPr lang="ja-JP" sz="1400" kern="100" dirty="0">
                <a:solidFill>
                  <a:srgbClr val="000000"/>
                </a:solidFill>
                <a:effectLst/>
                <a:latin typeface="+mj-ea"/>
                <a:ea typeface="+mj-ea"/>
                <a:cs typeface="Times New Roman" panose="02020603050405020304" pitchFamily="18" charset="0"/>
              </a:rPr>
              <a:t>比べることでそれぞれのよさを伝え合おう</a:t>
            </a:r>
            <a:endParaRPr lang="ja-JP" sz="1100" kern="100" dirty="0">
              <a:effectLst/>
              <a:latin typeface="+mj-ea"/>
              <a:ea typeface="+mj-ea"/>
              <a:cs typeface="Times New Roman" panose="02020603050405020304" pitchFamily="18" charset="0"/>
            </a:endParaRPr>
          </a:p>
          <a:p>
            <a:pPr algn="ctr">
              <a:lnSpc>
                <a:spcPts val="1500"/>
              </a:lnSpc>
              <a:spcAft>
                <a:spcPts val="0"/>
              </a:spcAft>
            </a:pPr>
            <a:r>
              <a:rPr lang="en-US" sz="1100" kern="1200" dirty="0">
                <a:solidFill>
                  <a:srgbClr val="44546A"/>
                </a:solidFill>
                <a:effectLst/>
                <a:latin typeface="+mj-ea"/>
                <a:ea typeface="+mj-ea"/>
                <a:cs typeface="Times New Roman" panose="02020603050405020304" pitchFamily="18" charset="0"/>
              </a:rPr>
              <a:t> </a:t>
            </a:r>
            <a:endParaRPr lang="ja-JP" sz="1400" dirty="0">
              <a:effectLst/>
              <a:latin typeface="+mj-ea"/>
              <a:ea typeface="+mj-ea"/>
              <a:cs typeface="ＭＳ Ｐゴシック" panose="020B0600070205080204" pitchFamily="50" charset="-128"/>
            </a:endParaRPr>
          </a:p>
        </p:txBody>
      </p:sp>
      <p:graphicFrame>
        <p:nvGraphicFramePr>
          <p:cNvPr id="5" name="表 4">
            <a:extLst>
              <a:ext uri="{FF2B5EF4-FFF2-40B4-BE49-F238E27FC236}">
                <a16:creationId xmlns:a16="http://schemas.microsoft.com/office/drawing/2014/main" id="{D8804C79-C205-450C-8D02-CC623ED1C1D7}"/>
              </a:ext>
            </a:extLst>
          </p:cNvPr>
          <p:cNvGraphicFramePr>
            <a:graphicFrameLocks noGrp="1"/>
          </p:cNvGraphicFramePr>
          <p:nvPr>
            <p:extLst>
              <p:ext uri="{D42A27DB-BD31-4B8C-83A1-F6EECF244321}">
                <p14:modId xmlns:p14="http://schemas.microsoft.com/office/powerpoint/2010/main" val="1176073566"/>
              </p:ext>
            </p:extLst>
          </p:nvPr>
        </p:nvGraphicFramePr>
        <p:xfrm>
          <a:off x="628650" y="1978262"/>
          <a:ext cx="7886700" cy="3038233"/>
        </p:xfrm>
        <a:graphic>
          <a:graphicData uri="http://schemas.openxmlformats.org/drawingml/2006/table">
            <a:tbl>
              <a:tblPr firstRow="1" firstCol="1" bandRow="1"/>
              <a:tblGrid>
                <a:gridCol w="1174076">
                  <a:extLst>
                    <a:ext uri="{9D8B030D-6E8A-4147-A177-3AD203B41FA5}">
                      <a16:colId xmlns:a16="http://schemas.microsoft.com/office/drawing/2014/main" val="2118861364"/>
                    </a:ext>
                  </a:extLst>
                </a:gridCol>
                <a:gridCol w="1979245">
                  <a:extLst>
                    <a:ext uri="{9D8B030D-6E8A-4147-A177-3AD203B41FA5}">
                      <a16:colId xmlns:a16="http://schemas.microsoft.com/office/drawing/2014/main" val="438108104"/>
                    </a:ext>
                  </a:extLst>
                </a:gridCol>
                <a:gridCol w="2456290">
                  <a:extLst>
                    <a:ext uri="{9D8B030D-6E8A-4147-A177-3AD203B41FA5}">
                      <a16:colId xmlns:a16="http://schemas.microsoft.com/office/drawing/2014/main" val="2975417882"/>
                    </a:ext>
                  </a:extLst>
                </a:gridCol>
                <a:gridCol w="2277089">
                  <a:extLst>
                    <a:ext uri="{9D8B030D-6E8A-4147-A177-3AD203B41FA5}">
                      <a16:colId xmlns:a16="http://schemas.microsoft.com/office/drawing/2014/main" val="1666028640"/>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1630652973"/>
                  </a:ext>
                </a:extLst>
              </a:tr>
              <a:tr h="68652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自分の好きな食べ物や場所についての情報量が十分で、調べたことを的確に伝えている。また自分の考えや気持ちが十分に伝わっている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716678021"/>
                  </a:ext>
                </a:extLst>
              </a:tr>
              <a:tr h="85762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自分の好きな食べ物や場所についての情報量は多く、調べたことや自分の考え、気持ちを伝えようとしているが、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2817258653"/>
                  </a:ext>
                </a:extLst>
              </a:tr>
              <a:tr h="687399">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自分の好きな食べ物や場所についての情報量が少なく、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43365496"/>
                  </a:ext>
                </a:extLst>
              </a:tr>
              <a:tr h="630590">
                <a:tc>
                  <a:txBody>
                    <a:bodyPr/>
                    <a:lstStyle/>
                    <a:p>
                      <a:pPr algn="ctr">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729612073"/>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74042"/>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
        <p:nvSpPr>
          <p:cNvPr id="49" name="吹き出し: 角を丸めた四角形 3">
            <a:extLst>
              <a:ext uri="{FF2B5EF4-FFF2-40B4-BE49-F238E27FC236}">
                <a16:creationId xmlns:a16="http://schemas.microsoft.com/office/drawing/2014/main" id="{B3EFB6F6-0AA3-49CC-8816-62A02D0EA18B}"/>
              </a:ext>
            </a:extLst>
          </p:cNvPr>
          <p:cNvSpPr/>
          <p:nvPr/>
        </p:nvSpPr>
        <p:spPr>
          <a:xfrm>
            <a:off x="1603701" y="5315468"/>
            <a:ext cx="7012362" cy="1107034"/>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Tree>
    <p:extLst>
      <p:ext uri="{BB962C8B-B14F-4D97-AF65-F5344CB8AC3E}">
        <p14:creationId xmlns:p14="http://schemas.microsoft.com/office/powerpoint/2010/main" val="40933979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8" name="グループ化 7">
            <a:extLst>
              <a:ext uri="{FF2B5EF4-FFF2-40B4-BE49-F238E27FC236}">
                <a16:creationId xmlns:a16="http://schemas.microsoft.com/office/drawing/2014/main" id="{4A01157E-D705-4C1C-8BB8-083A472D7CD5}"/>
              </a:ext>
            </a:extLst>
          </p:cNvPr>
          <p:cNvGrpSpPr/>
          <p:nvPr/>
        </p:nvGrpSpPr>
        <p:grpSpPr>
          <a:xfrm>
            <a:off x="126124" y="136524"/>
            <a:ext cx="8864714" cy="6584951"/>
            <a:chOff x="246577" y="1103586"/>
            <a:chExt cx="8634664" cy="5632311"/>
          </a:xfrm>
        </p:grpSpPr>
        <p:sp>
          <p:nvSpPr>
            <p:cNvPr id="2" name="テキスト ボックス 1">
              <a:extLst>
                <a:ext uri="{FF2B5EF4-FFF2-40B4-BE49-F238E27FC236}">
                  <a16:creationId xmlns:a16="http://schemas.microsoft.com/office/drawing/2014/main" id="{85E605FE-1AFB-48EA-AD36-AA5A0C638359}"/>
                </a:ext>
              </a:extLst>
            </p:cNvPr>
            <p:cNvSpPr txBox="1"/>
            <p:nvPr/>
          </p:nvSpPr>
          <p:spPr>
            <a:xfrm>
              <a:off x="246577" y="1103586"/>
              <a:ext cx="8634664" cy="5632311"/>
            </a:xfrm>
            <a:prstGeom prst="rect">
              <a:avLst/>
            </a:prstGeom>
            <a:solidFill>
              <a:schemeClr val="accent2">
                <a:lumMod val="20000"/>
                <a:lumOff val="80000"/>
              </a:schemeClr>
            </a:solidFill>
            <a:ln>
              <a:solidFill>
                <a:schemeClr val="tx1"/>
              </a:solidFill>
            </a:ln>
          </p:spPr>
          <p:txBody>
            <a:bodyPr wrap="square" rtlCol="0">
              <a:spAutoFit/>
            </a:bodyPr>
            <a:lstStyle/>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en-US" altLang="ja-JP" dirty="0"/>
            </a:p>
            <a:p>
              <a:endParaRPr kumimoji="1" lang="ja-JP" altLang="en-US" dirty="0"/>
            </a:p>
          </p:txBody>
        </p:sp>
        <p:sp>
          <p:nvSpPr>
            <p:cNvPr id="3" name="四角形: 角を丸くする 2">
              <a:extLst>
                <a:ext uri="{FF2B5EF4-FFF2-40B4-BE49-F238E27FC236}">
                  <a16:creationId xmlns:a16="http://schemas.microsoft.com/office/drawing/2014/main" id="{B98A1EAD-FC9D-4FA7-9B58-E720EBBBA9BD}"/>
                </a:ext>
              </a:extLst>
            </p:cNvPr>
            <p:cNvSpPr/>
            <p:nvPr/>
          </p:nvSpPr>
          <p:spPr>
            <a:xfrm>
              <a:off x="483218" y="1253053"/>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en-US" altLang="ja-JP" dirty="0">
                  <a:solidFill>
                    <a:schemeClr val="tx1"/>
                  </a:solidFill>
                  <a:latin typeface="Comic Sans MS" panose="030F0702030302020204" pitchFamily="66" charset="0"/>
                  <a:cs typeface="Arial" panose="020B0604020202020204" pitchFamily="34" charset="0"/>
                </a:rPr>
                <a:t>Step Up Time</a:t>
              </a:r>
              <a:endParaRPr kumimoji="1" lang="ja-JP" altLang="en-US" dirty="0">
                <a:solidFill>
                  <a:schemeClr val="tx1"/>
                </a:solidFill>
                <a:latin typeface="Comic Sans MS" panose="030F0702030302020204" pitchFamily="66" charset="0"/>
                <a:cs typeface="Arial" panose="020B0604020202020204" pitchFamily="34" charset="0"/>
              </a:endParaRPr>
            </a:p>
          </p:txBody>
        </p:sp>
        <p:sp>
          <p:nvSpPr>
            <p:cNvPr id="18" name="四角形: 角を丸くする 17">
              <a:extLst>
                <a:ext uri="{FF2B5EF4-FFF2-40B4-BE49-F238E27FC236}">
                  <a16:creationId xmlns:a16="http://schemas.microsoft.com/office/drawing/2014/main" id="{448B78BD-97F3-4394-A2A8-F4F2AF963B04}"/>
                </a:ext>
              </a:extLst>
            </p:cNvPr>
            <p:cNvSpPr/>
            <p:nvPr/>
          </p:nvSpPr>
          <p:spPr>
            <a:xfrm>
              <a:off x="6676694" y="1236677"/>
              <a:ext cx="1734465" cy="291968"/>
            </a:xfrm>
            <a:prstGeom prst="roundRect">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kumimoji="1" lang="ja-JP" altLang="en-US" dirty="0">
                  <a:solidFill>
                    <a:schemeClr val="tx1"/>
                  </a:solidFill>
                  <a:latin typeface="+mn-ea"/>
                </a:rPr>
                <a:t>ルーブリック</a:t>
              </a:r>
            </a:p>
          </p:txBody>
        </p:sp>
        <p:sp>
          <p:nvSpPr>
            <p:cNvPr id="4" name="雲 3">
              <a:extLst>
                <a:ext uri="{FF2B5EF4-FFF2-40B4-BE49-F238E27FC236}">
                  <a16:creationId xmlns:a16="http://schemas.microsoft.com/office/drawing/2014/main" id="{FF7CF8C6-0D2F-4EAB-B371-847FCFFB5CCC}"/>
                </a:ext>
              </a:extLst>
            </p:cNvPr>
            <p:cNvSpPr/>
            <p:nvPr/>
          </p:nvSpPr>
          <p:spPr>
            <a:xfrm>
              <a:off x="735998" y="1716868"/>
              <a:ext cx="7779352" cy="491604"/>
            </a:xfrm>
            <a:prstGeom prst="cloud">
              <a:avLst/>
            </a:prstGeom>
            <a:solidFill>
              <a:schemeClr val="accent6">
                <a:lumMod val="20000"/>
                <a:lumOff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正方形/長方形 30">
              <a:extLst>
                <a:ext uri="{FF2B5EF4-FFF2-40B4-BE49-F238E27FC236}">
                  <a16:creationId xmlns:a16="http://schemas.microsoft.com/office/drawing/2014/main" id="{1FE10FC2-C2EC-46AF-B0FD-55F885CCB2B8}"/>
                </a:ext>
              </a:extLst>
            </p:cNvPr>
            <p:cNvSpPr/>
            <p:nvPr/>
          </p:nvSpPr>
          <p:spPr>
            <a:xfrm>
              <a:off x="388883" y="5750781"/>
              <a:ext cx="1206727" cy="568751"/>
            </a:xfrm>
            <a:prstGeom prst="rect">
              <a:avLst/>
            </a:prstGeom>
            <a:noFill/>
            <a:ln w="12700" cap="flat" cmpd="sng" algn="ctr">
              <a:noFill/>
              <a:prstDash val="solid"/>
              <a:miter lim="800000"/>
            </a:ln>
            <a:effectLst/>
          </p:spPr>
          <p:txBody>
            <a:bodyPr wrap="square" rtlCol="0" anchor="ctr">
              <a:noAutofit/>
            </a:bodyPr>
            <a:lstStyle/>
            <a:p>
              <a:pPr marL="0" marR="0" lvl="0" indent="0" algn="ctr" defTabSz="914400" eaLnBrk="1" fontAlgn="auto" latinLnBrk="0" hangingPunct="1">
                <a:lnSpc>
                  <a:spcPts val="1400"/>
                </a:lnSpc>
                <a:spcBef>
                  <a:spcPts val="0"/>
                </a:spcBef>
                <a:spcAft>
                  <a:spcPts val="0"/>
                </a:spcAft>
                <a:buClrTx/>
                <a:buSzTx/>
                <a:buFontTx/>
                <a:buNone/>
                <a:tabLst/>
                <a:defRPr/>
              </a:pPr>
              <a:r>
                <a:rPr kumimoji="0" 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CAN-DO</a:t>
              </a: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リスト</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ctr" defTabSz="914400" eaLnBrk="1" fontAlgn="auto" latinLnBrk="0" hangingPunct="1">
                <a:lnSpc>
                  <a:spcPts val="1400"/>
                </a:lnSpc>
                <a:spcBef>
                  <a:spcPts val="0"/>
                </a:spcBef>
                <a:spcAft>
                  <a:spcPts val="0"/>
                </a:spcAft>
                <a:buClrTx/>
                <a:buSzTx/>
                <a:buFontTx/>
                <a:buNone/>
                <a:tabLst/>
                <a:defRPr/>
              </a:pPr>
              <a:r>
                <a:rPr kumimoji="0" lang="ja-JP" altLang="en-US" sz="11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による到達目標</a:t>
              </a:r>
              <a:endParaRPr kumimoji="0" lang="ja-JP" altLang="en-US" sz="12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grpSp>
      <p:sp>
        <p:nvSpPr>
          <p:cNvPr id="7" name="スライド番号プレースホルダー 6">
            <a:extLst>
              <a:ext uri="{FF2B5EF4-FFF2-40B4-BE49-F238E27FC236}">
                <a16:creationId xmlns:a16="http://schemas.microsoft.com/office/drawing/2014/main" id="{31D2ABF3-8F78-4165-86E4-203F3AC5FF44}"/>
              </a:ext>
            </a:extLst>
          </p:cNvPr>
          <p:cNvSpPr>
            <a:spLocks noGrp="1"/>
          </p:cNvSpPr>
          <p:nvPr>
            <p:ph type="sldNum" sz="quarter" idx="12"/>
          </p:nvPr>
        </p:nvSpPr>
        <p:spPr/>
        <p:txBody>
          <a:bodyPr/>
          <a:lstStyle/>
          <a:p>
            <a:fld id="{B593AEA5-3559-4719-A709-5FAEB7675DF9}" type="slidenum">
              <a:rPr kumimoji="1" lang="ja-JP" altLang="en-US" smtClean="0"/>
              <a:t>7</a:t>
            </a:fld>
            <a:endParaRPr kumimoji="1" lang="ja-JP" altLang="en-US"/>
          </a:p>
        </p:txBody>
      </p:sp>
      <p:sp>
        <p:nvSpPr>
          <p:cNvPr id="34" name="正方形/長方形 33">
            <a:extLst>
              <a:ext uri="{FF2B5EF4-FFF2-40B4-BE49-F238E27FC236}">
                <a16:creationId xmlns:a16="http://schemas.microsoft.com/office/drawing/2014/main" id="{79FE44DC-939C-4966-BEC6-0830644E9770}"/>
              </a:ext>
            </a:extLst>
          </p:cNvPr>
          <p:cNvSpPr/>
          <p:nvPr/>
        </p:nvSpPr>
        <p:spPr>
          <a:xfrm>
            <a:off x="2071836" y="276781"/>
            <a:ext cx="4733630" cy="466725"/>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lnSpc>
                <a:spcPts val="2400"/>
              </a:lnSpc>
              <a:spcAft>
                <a:spcPts val="0"/>
              </a:spcAft>
            </a:pPr>
            <a:r>
              <a:rPr lang="en-US" sz="2000" kern="1200" dirty="0">
                <a:solidFill>
                  <a:srgbClr val="000000"/>
                </a:solidFill>
                <a:effectLst/>
                <a:latin typeface="Comic Sans MS" panose="030F0702030302020204" pitchFamily="66" charset="0"/>
                <a:ea typeface="游明朝" panose="02020400000000000000" pitchFamily="18" charset="-128"/>
                <a:cs typeface="Times New Roman" panose="02020603050405020304" pitchFamily="18" charset="0"/>
              </a:rPr>
              <a:t>Unit7  World Heritage Sites</a:t>
            </a:r>
            <a:endParaRPr lang="ja-JP" sz="1100" dirty="0">
              <a:effectLst/>
              <a:latin typeface="ＭＳ Ｐゴシック" panose="020B0600070205080204" pitchFamily="50" charset="-128"/>
              <a:ea typeface="ＭＳ Ｐゴシック" panose="020B0600070205080204" pitchFamily="50" charset="-128"/>
              <a:cs typeface="ＭＳ Ｐゴシック" panose="020B0600070205080204" pitchFamily="50" charset="-128"/>
            </a:endParaRPr>
          </a:p>
        </p:txBody>
      </p:sp>
      <p:sp>
        <p:nvSpPr>
          <p:cNvPr id="37" name="テキスト ボックス 14">
            <a:extLst>
              <a:ext uri="{FF2B5EF4-FFF2-40B4-BE49-F238E27FC236}">
                <a16:creationId xmlns:a16="http://schemas.microsoft.com/office/drawing/2014/main" id="{58BF004A-5D67-4FB4-AAD4-36AFFA1E7E4E}"/>
              </a:ext>
            </a:extLst>
          </p:cNvPr>
          <p:cNvSpPr txBox="1"/>
          <p:nvPr/>
        </p:nvSpPr>
        <p:spPr>
          <a:xfrm>
            <a:off x="1628097" y="945586"/>
            <a:ext cx="6144304" cy="301696"/>
          </a:xfrm>
          <a:prstGeom prst="rect">
            <a:avLst/>
          </a:prstGeom>
          <a:noFill/>
        </p:spPr>
        <p:txBody>
          <a:bodyPr wrap="square" rtlCol="0">
            <a:noAutofit/>
          </a:bodyPr>
          <a:lstStyle/>
          <a:p>
            <a:pPr algn="l">
              <a:spcAft>
                <a:spcPts val="0"/>
              </a:spcAft>
            </a:pPr>
            <a:r>
              <a:rPr lang="ja-JP" altLang="en-US" sz="1400" kern="100" dirty="0">
                <a:solidFill>
                  <a:srgbClr val="000000"/>
                </a:solidFill>
                <a:effectLst/>
                <a:latin typeface="+mj-ea"/>
                <a:ea typeface="+mj-ea"/>
                <a:cs typeface="Times New Roman" panose="02020603050405020304" pitchFamily="18" charset="0"/>
              </a:rPr>
              <a:t>将来</a:t>
            </a:r>
            <a:r>
              <a:rPr lang="ja-JP" sz="1400" kern="100" dirty="0">
                <a:solidFill>
                  <a:srgbClr val="000000"/>
                </a:solidFill>
                <a:effectLst/>
                <a:latin typeface="+mj-ea"/>
                <a:ea typeface="+mj-ea"/>
                <a:cs typeface="Times New Roman" panose="02020603050405020304" pitchFamily="18" charset="0"/>
              </a:rPr>
              <a:t>行ってみたい世界遺産について調べ、行きたい理由や考えを伝え合おう</a:t>
            </a:r>
            <a:endParaRPr lang="ja-JP" sz="1100" kern="100" dirty="0">
              <a:effectLst/>
              <a:latin typeface="+mj-ea"/>
              <a:ea typeface="+mj-ea"/>
              <a:cs typeface="Times New Roman" panose="02020603050405020304" pitchFamily="18" charset="0"/>
            </a:endParaRPr>
          </a:p>
          <a:p>
            <a:pPr algn="ctr">
              <a:lnSpc>
                <a:spcPts val="1500"/>
              </a:lnSpc>
              <a:spcAft>
                <a:spcPts val="0"/>
              </a:spcAft>
            </a:pPr>
            <a:r>
              <a:rPr lang="en-US" sz="1100" kern="1200" dirty="0">
                <a:solidFill>
                  <a:srgbClr val="44546A"/>
                </a:solidFill>
                <a:effectLst/>
                <a:latin typeface="+mj-ea"/>
                <a:ea typeface="+mj-ea"/>
                <a:cs typeface="Times New Roman" panose="02020603050405020304" pitchFamily="18" charset="0"/>
              </a:rPr>
              <a:t> </a:t>
            </a:r>
            <a:endParaRPr lang="ja-JP" sz="1400" dirty="0">
              <a:effectLst/>
              <a:latin typeface="+mj-ea"/>
              <a:ea typeface="+mj-ea"/>
              <a:cs typeface="ＭＳ Ｐゴシック" panose="020B0600070205080204" pitchFamily="50" charset="-128"/>
            </a:endParaRPr>
          </a:p>
        </p:txBody>
      </p:sp>
      <p:graphicFrame>
        <p:nvGraphicFramePr>
          <p:cNvPr id="9" name="表 8">
            <a:extLst>
              <a:ext uri="{FF2B5EF4-FFF2-40B4-BE49-F238E27FC236}">
                <a16:creationId xmlns:a16="http://schemas.microsoft.com/office/drawing/2014/main" id="{EA626B87-BA4A-4999-AF15-E2AACA043452}"/>
              </a:ext>
            </a:extLst>
          </p:cNvPr>
          <p:cNvGraphicFramePr>
            <a:graphicFrameLocks noGrp="1"/>
          </p:cNvGraphicFramePr>
          <p:nvPr>
            <p:extLst>
              <p:ext uri="{D42A27DB-BD31-4B8C-83A1-F6EECF244321}">
                <p14:modId xmlns:p14="http://schemas.microsoft.com/office/powerpoint/2010/main" val="447614194"/>
              </p:ext>
            </p:extLst>
          </p:nvPr>
        </p:nvGraphicFramePr>
        <p:xfrm>
          <a:off x="628650" y="1932065"/>
          <a:ext cx="7886700" cy="3021173"/>
        </p:xfrm>
        <a:graphic>
          <a:graphicData uri="http://schemas.openxmlformats.org/drawingml/2006/table">
            <a:tbl>
              <a:tblPr firstRow="1" firstCol="1" bandRow="1"/>
              <a:tblGrid>
                <a:gridCol w="1174076">
                  <a:extLst>
                    <a:ext uri="{9D8B030D-6E8A-4147-A177-3AD203B41FA5}">
                      <a16:colId xmlns:a16="http://schemas.microsoft.com/office/drawing/2014/main" val="165689514"/>
                    </a:ext>
                  </a:extLst>
                </a:gridCol>
                <a:gridCol w="1979245">
                  <a:extLst>
                    <a:ext uri="{9D8B030D-6E8A-4147-A177-3AD203B41FA5}">
                      <a16:colId xmlns:a16="http://schemas.microsoft.com/office/drawing/2014/main" val="3396977977"/>
                    </a:ext>
                  </a:extLst>
                </a:gridCol>
                <a:gridCol w="2456290">
                  <a:extLst>
                    <a:ext uri="{9D8B030D-6E8A-4147-A177-3AD203B41FA5}">
                      <a16:colId xmlns:a16="http://schemas.microsoft.com/office/drawing/2014/main" val="2621858319"/>
                    </a:ext>
                  </a:extLst>
                </a:gridCol>
                <a:gridCol w="2277089">
                  <a:extLst>
                    <a:ext uri="{9D8B030D-6E8A-4147-A177-3AD203B41FA5}">
                      <a16:colId xmlns:a16="http://schemas.microsoft.com/office/drawing/2014/main" val="86055802"/>
                    </a:ext>
                  </a:extLst>
                </a:gridCol>
              </a:tblGrid>
              <a:tr h="1666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文法・語彙の正確さ</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内容について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ctr">
                        <a:lnSpc>
                          <a:spcPts val="1400"/>
                        </a:lnSpc>
                        <a:spcAft>
                          <a:spcPts val="0"/>
                        </a:spcAft>
                      </a:pPr>
                      <a:r>
                        <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やり取りについて</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454536185"/>
                  </a:ext>
                </a:extLst>
              </a:tr>
              <a:tr h="675859">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習った文法表現を正確に使い、ネイティブスピーカーがきちんと理解できる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行ってみたい世界遺産についての情報量が十分で、調べたことを的確に伝えている。また自分の考えや気持ちが十分に伝わっている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間が空くことなく、相手の発話内容を受けて質問したり答えたりするなど、自然なやり取りを行っている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512158826"/>
                  </a:ext>
                </a:extLst>
              </a:tr>
              <a:tr h="840712">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習った文法表現をある程度正確に使い、ネイティブスピーカーがきちんと理解できる。しかし間違いが少しある。</a:t>
                      </a: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行ってみたい世界遺産についての情報量は多く、調べたことや自分の考え、気持ちを伝えようとしているが、</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わかりにくいところがある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不自然な間が空くことがあるが、相手の発話内容を受けて質問に答えるなどのやり取りを行っている</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619252114"/>
                  </a:ext>
                </a:extLst>
              </a:tr>
              <a:tr h="697910">
                <a:tc>
                  <a:txBody>
                    <a:bodyPr/>
                    <a:lstStyle/>
                    <a:p>
                      <a:pPr algn="just">
                        <a:spcAft>
                          <a:spcPts val="0"/>
                        </a:spcAft>
                      </a:pPr>
                      <a:endPar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習った文法表現を使わない、または誤った使い方をしており、ネイティブスピーカーが理解しにくい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行ってみたい世界遺産についての情報量が少なく、</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内容が整理できていな</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いため</a:t>
                      </a:r>
                      <a:r>
                        <a:rPr lang="ja-JP" alt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わかりにくい。</a:t>
                      </a: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また、自分の考えや気持ちが十分に伝わらない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不自然な間が空き、相手の発話内容を受けたやり取りが十分ではない</a:t>
                      </a:r>
                      <a:r>
                        <a:rPr lang="ja-JP" alt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554032519"/>
                  </a:ext>
                </a:extLst>
              </a:tr>
              <a:tr h="630590">
                <a:tc>
                  <a:txBody>
                    <a:bodyPr/>
                    <a:lstStyle/>
                    <a:p>
                      <a:pPr algn="ctr">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振り返り</a:t>
                      </a:r>
                    </a:p>
                    <a:p>
                      <a:pPr algn="just">
                        <a:spcAft>
                          <a:spcPts val="0"/>
                        </a:spcAft>
                      </a:pPr>
                      <a:r>
                        <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次に向けて取り組みたいこと</a:t>
                      </a:r>
                    </a:p>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tc>
                  <a:txBody>
                    <a:bodyPr/>
                    <a:lstStyle/>
                    <a:p>
                      <a:pPr algn="just">
                        <a:spcAft>
                          <a:spcPts val="0"/>
                        </a:spcAft>
                      </a:pPr>
                      <a:r>
                        <a:rPr lang="en-US"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rPr>
                        <a:t> </a:t>
                      </a:r>
                      <a:endParaRPr lang="ja-JP" sz="1050" kern="100" dirty="0">
                        <a:effectLst/>
                        <a:latin typeface="BIZ UDゴシック" panose="020B0400000000000000" pitchFamily="49" charset="-128"/>
                        <a:ea typeface="BIZ UDゴシック" panose="020B0400000000000000" pitchFamily="49" charset="-128"/>
                        <a:cs typeface="Times New Roman" panose="02020603050405020304" pitchFamily="18" charset="0"/>
                      </a:endParaRPr>
                    </a:p>
                  </a:txBody>
                  <a:tcPr marL="66768" marR="66768" marT="0" marB="0" anchor="ctr">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rgbClr val="EDEDED"/>
                    </a:solidFill>
                  </a:tcPr>
                </a:tc>
                <a:extLst>
                  <a:ext uri="{0D108BD9-81ED-4DB2-BD59-A6C34878D82A}">
                    <a16:rowId xmlns:a16="http://schemas.microsoft.com/office/drawing/2014/main" val="3406758980"/>
                  </a:ext>
                </a:extLst>
              </a:tr>
            </a:tbl>
          </a:graphicData>
        </a:graphic>
      </p:graphicFrame>
      <p:grpSp>
        <p:nvGrpSpPr>
          <p:cNvPr id="6" name="グループ化 5">
            <a:extLst>
              <a:ext uri="{FF2B5EF4-FFF2-40B4-BE49-F238E27FC236}">
                <a16:creationId xmlns:a16="http://schemas.microsoft.com/office/drawing/2014/main" id="{F4EE9D12-048E-470F-8314-30F07FB5AE04}"/>
              </a:ext>
            </a:extLst>
          </p:cNvPr>
          <p:cNvGrpSpPr/>
          <p:nvPr/>
        </p:nvGrpSpPr>
        <p:grpSpPr>
          <a:xfrm>
            <a:off x="744089" y="2132340"/>
            <a:ext cx="859612" cy="2123339"/>
            <a:chOff x="712185" y="2609933"/>
            <a:chExt cx="953651" cy="2222766"/>
          </a:xfrm>
        </p:grpSpPr>
        <p:pic>
          <p:nvPicPr>
            <p:cNvPr id="2049" name="図 8" descr="https://3.bp.blogspot.com/-MItBmAzy7QM/U0pTEHUM0JI/AAAAAAAAfCw/6bvFeSk-RLU/s800/stamp_number5_1.png">
              <a:extLst>
                <a:ext uri="{FF2B5EF4-FFF2-40B4-BE49-F238E27FC236}">
                  <a16:creationId xmlns:a16="http://schemas.microsoft.com/office/drawing/2014/main" id="{39130296-ABF2-42F0-8D45-D17BC56E218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98876" y="4187954"/>
              <a:ext cx="851064" cy="644745"/>
            </a:xfrm>
            <a:prstGeom prst="rect">
              <a:avLst/>
            </a:prstGeom>
            <a:noFill/>
            <a:extLst>
              <a:ext uri="{909E8E84-426E-40DD-AFC4-6F175D3DCCD1}">
                <a14:hiddenFill xmlns:a14="http://schemas.microsoft.com/office/drawing/2010/main">
                  <a:solidFill>
                    <a:srgbClr val="FFFFFF"/>
                  </a:solidFill>
                </a14:hiddenFill>
              </a:ext>
            </a:extLst>
          </p:spPr>
        </p:pic>
        <p:pic>
          <p:nvPicPr>
            <p:cNvPr id="24" name="図 23" descr="https://4.bp.blogspot.com/--PjpyzsmNyA/U0pTDq6Kh9I/AAAAAAAAfCo/VA5yC96UVgg/s800/stamp_number3_3.png">
              <a:extLst>
                <a:ext uri="{FF2B5EF4-FFF2-40B4-BE49-F238E27FC236}">
                  <a16:creationId xmlns:a16="http://schemas.microsoft.com/office/drawing/2014/main" id="{077D500C-1A26-43B3-9AEE-3099B88C7CFF}"/>
                </a:ext>
              </a:extLst>
            </p:cNvPr>
            <p:cNvPicPr>
              <a:picLocks noChangeAspect="1"/>
            </p:cNvPicPr>
            <p:nvPr/>
          </p:nvPicPr>
          <p:blipFill rotWithShape="1">
            <a:blip r:embed="rId4" cstate="print">
              <a:extLst>
                <a:ext uri="{BEBA8EAE-BF5A-486C-A8C5-ECC9F3942E4B}">
                  <a14:imgProps xmlns:a14="http://schemas.microsoft.com/office/drawing/2010/main">
                    <a14:imgLayer r:embed="rId5">
                      <a14:imgEffect>
                        <a14:backgroundRemoval t="6180" b="93820" l="7895" r="89474">
                          <a14:foregroundMark x1="16447" y1="6180" x2="16447" y2="6180"/>
                          <a14:foregroundMark x1="40789" y1="48876" x2="40789" y2="48876"/>
                          <a14:foregroundMark x1="56579" y1="47753" x2="56579" y2="47753"/>
                          <a14:foregroundMark x1="32237" y1="91573" x2="32237" y2="91573"/>
                          <a14:foregroundMark x1="56579" y1="94382" x2="56579" y2="94382"/>
                          <a14:foregroundMark x1="11842" y1="50562" x2="11184" y2="55056"/>
                          <a14:foregroundMark x1="11842" y1="46067" x2="9868" y2="48876"/>
                          <a14:foregroundMark x1="9868" y1="48876" x2="9868" y2="53371"/>
                          <a14:foregroundMark x1="9211" y1="48876" x2="10526" y2="55618"/>
                          <a14:foregroundMark x1="9211" y1="49438" x2="10526" y2="55056"/>
                          <a14:foregroundMark x1="9868" y1="57303" x2="9868" y2="57865"/>
                          <a14:foregroundMark x1="9868" y1="48876" x2="9868" y2="55618"/>
                          <a14:foregroundMark x1="8553" y1="49438" x2="8553" y2="49438"/>
                          <a14:foregroundMark x1="8553" y1="48876" x2="8553" y2="48876"/>
                          <a14:foregroundMark x1="8553" y1="48315" x2="8553" y2="48315"/>
                          <a14:foregroundMark x1="8553" y1="48876" x2="9868" y2="47753"/>
                          <a14:backgroundMark x1="10526" y1="43258" x2="9868" y2="45506"/>
                          <a14:backgroundMark x1="8553" y1="57303" x2="8553" y2="57303"/>
                          <a14:backgroundMark x1="7895" y1="56180" x2="8553" y2="57865"/>
                        </a14:backgroundRemoval>
                      </a14:imgEffect>
                    </a14:imgLayer>
                  </a14:imgProps>
                </a:ext>
                <a:ext uri="{28A0092B-C50C-407E-A947-70E740481C1C}">
                  <a14:useLocalDpi xmlns:a14="http://schemas.microsoft.com/office/drawing/2010/main" val="0"/>
                </a:ext>
              </a:extLst>
            </a:blip>
            <a:srcRect/>
            <a:stretch/>
          </p:blipFill>
          <p:spPr bwMode="auto">
            <a:xfrm>
              <a:off x="987437" y="3344213"/>
              <a:ext cx="678399" cy="734194"/>
            </a:xfrm>
            <a:prstGeom prst="rect">
              <a:avLst/>
            </a:prstGeom>
            <a:noFill/>
            <a:ln>
              <a:noFill/>
            </a:ln>
            <a:extLst>
              <a:ext uri="{53640926-AAD7-44D8-BBD7-CCE9431645EC}">
                <a14:shadowObscured xmlns:a14="http://schemas.microsoft.com/office/drawing/2010/main"/>
              </a:ext>
            </a:extLst>
          </p:spPr>
        </p:pic>
        <p:pic>
          <p:nvPicPr>
            <p:cNvPr id="26" name="図 25" descr="https://1.bp.blogspot.com/-439VKqdAcbA/U0pTD_B1eeI/AAAAAAAAfC4/tp940A8rpuc/s800/stamp_number4_2.png">
              <a:extLst>
                <a:ext uri="{FF2B5EF4-FFF2-40B4-BE49-F238E27FC236}">
                  <a16:creationId xmlns:a16="http://schemas.microsoft.com/office/drawing/2014/main" id="{828CD24F-CDB4-4129-A75C-B6FC9AF3C507}"/>
                </a:ext>
              </a:extLst>
            </p:cNvPr>
            <p:cNvPicPr>
              <a:picLocks noChangeAspect="1"/>
            </p:cNvPicPr>
            <p:nvPr/>
          </p:nvPicPr>
          <p:blipFill rotWithShape="1">
            <a:blip r:embed="rId6" cstate="print">
              <a:extLst>
                <a:ext uri="{28A0092B-C50C-407E-A947-70E740481C1C}">
                  <a14:useLocalDpi xmlns:a14="http://schemas.microsoft.com/office/drawing/2010/main" val="0"/>
                </a:ext>
              </a:extLst>
            </a:blip>
            <a:srcRect/>
            <a:stretch/>
          </p:blipFill>
          <p:spPr bwMode="auto">
            <a:xfrm>
              <a:off x="736335" y="3560071"/>
              <a:ext cx="387366" cy="492832"/>
            </a:xfrm>
            <a:prstGeom prst="rect">
              <a:avLst/>
            </a:prstGeom>
            <a:noFill/>
            <a:ln>
              <a:noFill/>
            </a:ln>
            <a:extLst>
              <a:ext uri="{53640926-AAD7-44D8-BBD7-CCE9431645EC}">
                <a14:shadowObscured xmlns:a14="http://schemas.microsoft.com/office/drawing/2010/main"/>
              </a:ext>
            </a:extLst>
          </p:spPr>
        </p:pic>
        <p:pic>
          <p:nvPicPr>
            <p:cNvPr id="28" name="図 27" descr="https://3.bp.blogspot.com/-rcTqIIWujxE/U0pTC4d1hmI/AAAAAAAAfCc/F9LziKje2eE/s800/stamp_number1_5.png">
              <a:extLst>
                <a:ext uri="{FF2B5EF4-FFF2-40B4-BE49-F238E27FC236}">
                  <a16:creationId xmlns:a16="http://schemas.microsoft.com/office/drawing/2014/main" id="{2E30070E-10E9-44A6-BF5E-02C9654F2516}"/>
                </a:ext>
              </a:extLst>
            </p:cNvPr>
            <p:cNvPicPr>
              <a:picLocks noChangeAspect="1"/>
            </p:cNvPicPr>
            <p:nvPr/>
          </p:nvPicPr>
          <p:blipFill rotWithShape="1">
            <a:blip r:embed="rId7" cstate="print">
              <a:extLst>
                <a:ext uri="{BEBA8EAE-BF5A-486C-A8C5-ECC9F3942E4B}">
                  <a14:imgProps xmlns:a14="http://schemas.microsoft.com/office/drawing/2010/main">
                    <a14:imgLayer r:embed="rId8">
                      <a14:imgEffect>
                        <a14:backgroundRemoval t="5495" b="92308" l="0" r="95395">
                          <a14:foregroundMark x1="37500" y1="50000" x2="37500" y2="50000"/>
                          <a14:foregroundMark x1="53947" y1="50549" x2="53947" y2="50549"/>
                          <a14:foregroundMark x1="88158" y1="36264" x2="88158" y2="36264"/>
                          <a14:foregroundMark x1="92763" y1="35714" x2="92763" y2="35714"/>
                          <a14:foregroundMark x1="80263" y1="9341" x2="80263" y2="9341"/>
                          <a14:foregroundMark x1="36842" y1="5495" x2="36842" y2="5495"/>
                          <a14:foregroundMark x1="10526" y1="20330" x2="10526" y2="20330"/>
                          <a14:foregroundMark x1="23684" y1="92857" x2="23684" y2="92857"/>
                          <a14:foregroundMark x1="96053" y1="79670" x2="96053" y2="79670"/>
                          <a14:foregroundMark x1="13816" y1="39011" x2="11842" y2="38462"/>
                          <a14:foregroundMark x1="8553" y1="41758" x2="8553" y2="41209"/>
                          <a14:foregroundMark x1="5921" y1="49451" x2="7895" y2="43956"/>
                          <a14:backgroundMark x1="0" y1="36813" x2="0" y2="36813"/>
                          <a14:backgroundMark x1="0" y1="33516" x2="2632" y2="33516"/>
                          <a14:backgroundMark x1="3289" y1="33516" x2="1316" y2="43407"/>
                          <a14:backgroundMark x1="0" y1="43407" x2="658" y2="43407"/>
                          <a14:backgroundMark x1="0" y1="74725" x2="0" y2="74725"/>
                          <a14:backgroundMark x1="0" y1="75275" x2="0" y2="75275"/>
                          <a14:backgroundMark x1="0" y1="78571" x2="1316" y2="78022"/>
                          <a14:backgroundMark x1="1974" y1="78022" x2="658" y2="67582"/>
                          <a14:backgroundMark x1="0" y1="67033" x2="0" y2="67033"/>
                          <a14:backgroundMark x1="0" y1="37363" x2="1316" y2="37363"/>
                          <a14:backgroundMark x1="5921" y1="35165" x2="5921" y2="35165"/>
                          <a14:backgroundMark x1="6579" y1="35714" x2="6579" y2="35714"/>
                          <a14:backgroundMark x1="9211" y1="35714" x2="9211" y2="35714"/>
                          <a14:backgroundMark x1="4605" y1="42857" x2="4605" y2="42857"/>
                          <a14:backgroundMark x1="5263" y1="48352" x2="5263" y2="42857"/>
                          <a14:backgroundMark x1="5921" y1="41758" x2="5921" y2="41758"/>
                          <a14:backgroundMark x1="6579" y1="40659" x2="5263" y2="42857"/>
                          <a14:backgroundMark x1="9868" y1="37912" x2="12500" y2="37912"/>
                        </a14:backgroundRemoval>
                      </a14:imgEffect>
                    </a14:imgLayer>
                  </a14:imgProps>
                </a:ext>
                <a:ext uri="{28A0092B-C50C-407E-A947-70E740481C1C}">
                  <a14:useLocalDpi xmlns:a14="http://schemas.microsoft.com/office/drawing/2010/main" val="0"/>
                </a:ext>
              </a:extLst>
            </a:blip>
            <a:srcRect/>
            <a:stretch/>
          </p:blipFill>
          <p:spPr bwMode="auto">
            <a:xfrm>
              <a:off x="1006962" y="2609933"/>
              <a:ext cx="612890" cy="689648"/>
            </a:xfrm>
            <a:prstGeom prst="rect">
              <a:avLst/>
            </a:prstGeom>
            <a:noFill/>
            <a:ln>
              <a:noFill/>
            </a:ln>
            <a:extLst>
              <a:ext uri="{53640926-AAD7-44D8-BBD7-CCE9431645EC}">
                <a14:shadowObscured xmlns:a14="http://schemas.microsoft.com/office/drawing/2010/main"/>
              </a:ext>
            </a:extLst>
          </p:spPr>
        </p:pic>
        <p:pic>
          <p:nvPicPr>
            <p:cNvPr id="29" name="図 28" descr="https://4.bp.blogspot.com/--PjpyzsmNyA/U0pTDq6Kh9I/AAAAAAAAfCo/VA5yC96UVgg/s800/stamp_number3_3.png">
              <a:extLst>
                <a:ext uri="{FF2B5EF4-FFF2-40B4-BE49-F238E27FC236}">
                  <a16:creationId xmlns:a16="http://schemas.microsoft.com/office/drawing/2014/main" id="{F0EEEB0D-CC4D-4E7D-87CD-01F16F7549DF}"/>
                </a:ext>
              </a:extLst>
            </p:cNvPr>
            <p:cNvPicPr>
              <a:picLocks noChangeAspect="1"/>
            </p:cNvPicPr>
            <p:nvPr/>
          </p:nvPicPr>
          <p:blipFill rotWithShape="1">
            <a:blip r:embed="rId9" cstate="print">
              <a:extLst>
                <a:ext uri="{BEBA8EAE-BF5A-486C-A8C5-ECC9F3942E4B}">
                  <a14:imgProps xmlns:a14="http://schemas.microsoft.com/office/drawing/2010/main">
                    <a14:imgLayer r:embed="rId10">
                      <a14:imgEffect>
                        <a14:backgroundRemoval t="7971" b="89130" l="8989" r="95506">
                          <a14:foregroundMark x1="55056" y1="7971" x2="55056" y2="7971"/>
                          <a14:foregroundMark x1="91011" y1="24638" x2="91011" y2="24638"/>
                          <a14:foregroundMark x1="95506" y1="25362" x2="95506" y2="25362"/>
                          <a14:foregroundMark x1="95506" y1="63768" x2="95506" y2="63768"/>
                          <a14:backgroundMark x1="98876" y1="43478" x2="98876" y2="43478"/>
                          <a14:backgroundMark x1="100000" y1="41304" x2="100000" y2="41304"/>
                        </a14:backgroundRemoval>
                      </a14:imgEffect>
                    </a14:imgLayer>
                  </a14:imgProps>
                </a:ext>
                <a:ext uri="{28A0092B-C50C-407E-A947-70E740481C1C}">
                  <a14:useLocalDpi xmlns:a14="http://schemas.microsoft.com/office/drawing/2010/main" val="0"/>
                </a:ext>
              </a:extLst>
            </a:blip>
            <a:srcRect/>
            <a:stretch/>
          </p:blipFill>
          <p:spPr bwMode="auto">
            <a:xfrm>
              <a:off x="712185" y="2731533"/>
              <a:ext cx="359259" cy="524040"/>
            </a:xfrm>
            <a:prstGeom prst="rect">
              <a:avLst/>
            </a:prstGeom>
            <a:noFill/>
            <a:ln>
              <a:noFill/>
            </a:ln>
            <a:extLst>
              <a:ext uri="{53640926-AAD7-44D8-BBD7-CCE9431645EC}">
                <a14:shadowObscured xmlns:a14="http://schemas.microsoft.com/office/drawing/2010/main"/>
              </a:ext>
            </a:extLst>
          </p:spPr>
        </p:pic>
      </p:grpSp>
      <p:sp>
        <p:nvSpPr>
          <p:cNvPr id="49" name="吹き出し: 角を丸めた四角形 3">
            <a:extLst>
              <a:ext uri="{FF2B5EF4-FFF2-40B4-BE49-F238E27FC236}">
                <a16:creationId xmlns:a16="http://schemas.microsoft.com/office/drawing/2014/main" id="{9C9293E8-0CF2-4799-B42B-80D75E99B633}"/>
              </a:ext>
            </a:extLst>
          </p:cNvPr>
          <p:cNvSpPr/>
          <p:nvPr/>
        </p:nvSpPr>
        <p:spPr>
          <a:xfrm>
            <a:off x="1603701" y="5253077"/>
            <a:ext cx="7012362" cy="1107034"/>
          </a:xfrm>
          <a:prstGeom prst="roundRect">
            <a:avLst>
              <a:gd name="adj" fmla="val 25288"/>
            </a:avLst>
          </a:prstGeom>
          <a:solidFill>
            <a:srgbClr val="70AD47">
              <a:lumMod val="20000"/>
              <a:lumOff val="80000"/>
            </a:srgbClr>
          </a:solidFill>
          <a:ln w="12700" cap="flat" cmpd="sng" algn="ctr">
            <a:solidFill>
              <a:sysClr val="windowText" lastClr="000000"/>
            </a:solidFill>
            <a:prstDash val="solid"/>
            <a:miter lim="800000"/>
          </a:ln>
          <a:effectLst/>
        </p:spPr>
        <p:txBody>
          <a:bodyPr wrap="square" rtlCol="0" anchor="ctr">
            <a:noAutofit/>
          </a:bodyPr>
          <a:lstStyle/>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120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Times New Roman" panose="02020603050405020304" pitchFamily="18" charset="0"/>
              </a:rPr>
              <a:t>３年：社会的な話題に関して聞いたり読んだりしたことについて、考えたことや感じたこと、その理由などを、簡単な語句や文を用いて相手の意見に関わらせながら伝え合うことができる。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400050" marR="0" lvl="0" indent="-40005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２年：日常的な話題について、事実や自分の考え、気持ち、理由などを整理し、簡単な語句や文を用いて伝えたり、相手からの質問に答えたりすることができる。</a:t>
            </a:r>
            <a:endParaRPr kumimoji="0" lang="ja-JP" altLang="en-US" sz="1600" b="0" i="0" u="none" strike="noStrike" kern="0" cap="none" spc="0" normalizeH="0" baseline="0" noProof="0" dirty="0">
              <a:ln>
                <a:noFill/>
              </a:ln>
              <a:solidFill>
                <a:sysClr val="window" lastClr="FFFFFF"/>
              </a:solidFill>
              <a:effectLst/>
              <a:highlight>
                <a:srgbClr val="FFFF00"/>
              </a:highligh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a:p>
            <a:pPr marL="0" marR="0" lvl="0" indent="0" algn="just" defTabSz="914400" eaLnBrk="1" fontAlgn="auto" latinLnBrk="0" hangingPunct="1">
              <a:lnSpc>
                <a:spcPts val="1300"/>
              </a:lnSpc>
              <a:spcBef>
                <a:spcPts val="0"/>
              </a:spcBef>
              <a:spcAft>
                <a:spcPts val="0"/>
              </a:spcAft>
              <a:buClrTx/>
              <a:buSzTx/>
              <a:buFontTx/>
              <a:buNone/>
              <a:tabLst/>
              <a:defRPr/>
            </a:pPr>
            <a:r>
              <a:rPr kumimoji="0" lang="ja-JP" altLang="en-US" sz="1200" b="0" i="0" u="none" strike="noStrike" kern="0" cap="none" spc="0" normalizeH="0" baseline="0" noProof="0" dirty="0">
                <a:ln>
                  <a:noFill/>
                </a:ln>
                <a:solidFill>
                  <a:srgbClr val="000000"/>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rPr>
              <a:t>１年：関心のある事柄について、簡単な語句や文を用いて即興で伝え合うことができる。</a:t>
            </a:r>
            <a:endParaRPr kumimoji="0" lang="ja-JP" altLang="en-US" sz="1600" b="0" i="0" u="none" strike="noStrike" kern="0" cap="none" spc="0" normalizeH="0" baseline="0" noProof="0" dirty="0">
              <a:ln>
                <a:noFill/>
              </a:ln>
              <a:solidFill>
                <a:sysClr val="window" lastClr="FFFFFF"/>
              </a:solidFill>
              <a:effectLst/>
              <a:uLnTx/>
              <a:uFillTx/>
              <a:latin typeface="BIZ UDゴシック" panose="020B0400000000000000" pitchFamily="49" charset="-128"/>
              <a:ea typeface="BIZ UDゴシック" panose="020B0400000000000000" pitchFamily="49" charset="-128"/>
              <a:cs typeface="ＭＳ Ｐゴシック" panose="020B0600070205080204" pitchFamily="50" charset="-128"/>
            </a:endParaRPr>
          </a:p>
        </p:txBody>
      </p:sp>
    </p:spTree>
    <p:extLst>
      <p:ext uri="{BB962C8B-B14F-4D97-AF65-F5344CB8AC3E}">
        <p14:creationId xmlns:p14="http://schemas.microsoft.com/office/powerpoint/2010/main" val="668102650"/>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ユーザー定義 2">
      <a:majorFont>
        <a:latin typeface="Arial"/>
        <a:ea typeface="UD デジタル 教科書体 NK-R"/>
        <a:cs typeface=""/>
      </a:majorFont>
      <a:minorFont>
        <a:latin typeface="Arial"/>
        <a:ea typeface="UD デジタル 教科書体 NK-R"/>
        <a:cs typeface=""/>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0</TotalTime>
  <Words>2795</Words>
  <Application>Microsoft Office PowerPoint</Application>
  <PresentationFormat>画面に合わせる (4:3)</PresentationFormat>
  <Paragraphs>427</Paragraphs>
  <Slides>7</Slides>
  <Notes>7</Notes>
  <HiddenSlides>0</HiddenSlides>
  <MMClips>0</MMClips>
  <ScaleCrop>false</ScaleCrop>
  <HeadingPairs>
    <vt:vector size="6" baseType="variant">
      <vt:variant>
        <vt:lpstr>使用されているフォント</vt:lpstr>
      </vt:variant>
      <vt:variant>
        <vt:i4>9</vt:i4>
      </vt:variant>
      <vt:variant>
        <vt:lpstr>テーマ</vt:lpstr>
      </vt:variant>
      <vt:variant>
        <vt:i4>1</vt:i4>
      </vt:variant>
      <vt:variant>
        <vt:lpstr>スライド タイトル</vt:lpstr>
      </vt:variant>
      <vt:variant>
        <vt:i4>7</vt:i4>
      </vt:variant>
    </vt:vector>
  </HeadingPairs>
  <TitlesOfParts>
    <vt:vector size="17" baseType="lpstr">
      <vt:lpstr>BIZ UDゴシック</vt:lpstr>
      <vt:lpstr>BIZ UD明朝 Medium</vt:lpstr>
      <vt:lpstr>ＭＳ Ｐゴシック</vt:lpstr>
      <vt:lpstr>UD デジタル 教科書体 NK-R</vt:lpstr>
      <vt:lpstr>游ゴシック</vt:lpstr>
      <vt:lpstr>游明朝</vt:lpstr>
      <vt:lpstr>Arial</vt:lpstr>
      <vt:lpstr>Comic Sans MS</vt:lpstr>
      <vt:lpstr>Times New Roman</vt:lpstr>
      <vt:lpstr>Office テーマ</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2024-02-26T23:46:13Z</dcterms:created>
  <dcterms:modified xsi:type="dcterms:W3CDTF">2024-02-26T23:46:20Z</dcterms:modified>
</cp:coreProperties>
</file>