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Lst>
  <p:notesMasterIdLst>
    <p:notesMasterId r:id="rId8"/>
  </p:notesMasterIdLst>
  <p:handoutMasterIdLst>
    <p:handoutMasterId r:id="rId9"/>
  </p:handoutMasterIdLst>
  <p:sldIdLst>
    <p:sldId id="438" r:id="rId2"/>
    <p:sldId id="445" r:id="rId3"/>
    <p:sldId id="446" r:id="rId4"/>
    <p:sldId id="447" r:id="rId5"/>
    <p:sldId id="448" r:id="rId6"/>
    <p:sldId id="449" r:id="rId7"/>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2857"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BDFF"/>
    <a:srgbClr val="000000"/>
    <a:srgbClr val="7030A0"/>
    <a:srgbClr val="C671FF"/>
    <a:srgbClr val="FF0000"/>
    <a:srgbClr val="DDABFF"/>
    <a:srgbClr val="FFCCFF"/>
    <a:srgbClr val="D393FF"/>
    <a:srgbClr val="CE3A72"/>
    <a:srgbClr val="D292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78" autoAdjust="0"/>
    <p:restoredTop sz="69713" autoAdjust="0"/>
  </p:normalViewPr>
  <p:slideViewPr>
    <p:cSldViewPr snapToGrid="0">
      <p:cViewPr varScale="1">
        <p:scale>
          <a:sx n="84" d="100"/>
          <a:sy n="84" d="100"/>
        </p:scale>
        <p:origin x="216" y="78"/>
      </p:cViewPr>
      <p:guideLst>
        <p:guide orient="horz" pos="2183"/>
        <p:guide pos="2857"/>
      </p:guideLst>
    </p:cSldViewPr>
  </p:slideViewPr>
  <p:outlineViewPr>
    <p:cViewPr>
      <p:scale>
        <a:sx n="33" d="100"/>
        <a:sy n="33" d="100"/>
      </p:scale>
      <p:origin x="0" y="-4236"/>
    </p:cViewPr>
  </p:outlineViewPr>
  <p:notesTextViewPr>
    <p:cViewPr>
      <p:scale>
        <a:sx n="1" d="1"/>
        <a:sy n="1" d="1"/>
      </p:scale>
      <p:origin x="0" y="0"/>
    </p:cViewPr>
  </p:notesTextViewPr>
  <p:sorterViewPr>
    <p:cViewPr>
      <p:scale>
        <a:sx n="100" d="100"/>
        <a:sy n="100" d="100"/>
      </p:scale>
      <p:origin x="0" y="-2634"/>
    </p:cViewPr>
  </p:sorterViewPr>
  <p:notesViewPr>
    <p:cSldViewPr snapToGrid="0" showGuides="1">
      <p:cViewPr varScale="1">
        <p:scale>
          <a:sx n="92" d="100"/>
          <a:sy n="92" d="100"/>
        </p:scale>
        <p:origin x="3768" y="90"/>
      </p:cViewPr>
      <p:guideLst>
        <p:guide orient="horz" pos="3224"/>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日付プレースホルダー 2">
            <a:extLst>
              <a:ext uri="{FF2B5EF4-FFF2-40B4-BE49-F238E27FC236}">
                <a16:creationId xmlns:a16="http://schemas.microsoft.com/office/drawing/2014/main" id="{04F2F04B-83B4-4432-A33F-E32FB3B3DB1A}"/>
              </a:ext>
            </a:extLst>
          </p:cNvPr>
          <p:cNvSpPr>
            <a:spLocks noGrp="1"/>
          </p:cNvSpPr>
          <p:nvPr>
            <p:ph type="dt" sz="quarter" idx="1"/>
          </p:nvPr>
        </p:nvSpPr>
        <p:spPr>
          <a:xfrm>
            <a:off x="4021299" y="0"/>
            <a:ext cx="3076364" cy="513508"/>
          </a:xfrm>
          <a:prstGeom prst="rect">
            <a:avLst/>
          </a:prstGeom>
        </p:spPr>
        <p:txBody>
          <a:bodyPr vert="horz" lIns="95433" tIns="47716" rIns="95433" bIns="47716" rtlCol="0"/>
          <a:lstStyle>
            <a:lvl1pPr algn="r">
              <a:defRPr sz="1300"/>
            </a:lvl1pPr>
          </a:lstStyle>
          <a:p>
            <a:r>
              <a:rPr kumimoji="1" lang="en-US" altLang="ja-JP" dirty="0"/>
              <a:t>2023/8/25</a:t>
            </a:r>
            <a:endParaRPr kumimoji="1" lang="ja-JP" altLang="en-US" dirty="0"/>
          </a:p>
        </p:txBody>
      </p:sp>
      <p:sp>
        <p:nvSpPr>
          <p:cNvPr id="4" name="フッター プレースホルダー 3">
            <a:extLst>
              <a:ext uri="{FF2B5EF4-FFF2-40B4-BE49-F238E27FC236}">
                <a16:creationId xmlns:a16="http://schemas.microsoft.com/office/drawing/2014/main" id="{31DE94F5-13DA-43B1-BB51-09DED7D028C1}"/>
              </a:ext>
            </a:extLst>
          </p:cNvPr>
          <p:cNvSpPr>
            <a:spLocks noGrp="1"/>
          </p:cNvSpPr>
          <p:nvPr>
            <p:ph type="ftr" sz="quarter" idx="2"/>
          </p:nvPr>
        </p:nvSpPr>
        <p:spPr>
          <a:xfrm>
            <a:off x="5" y="9721108"/>
            <a:ext cx="3076364" cy="513507"/>
          </a:xfrm>
          <a:prstGeom prst="rect">
            <a:avLst/>
          </a:prstGeom>
        </p:spPr>
        <p:txBody>
          <a:bodyPr vert="horz" lIns="95433" tIns="47716" rIns="95433" bIns="47716" rtlCol="0" anchor="b"/>
          <a:lstStyle>
            <a:lvl1pPr algn="l">
              <a:defRPr sz="1300"/>
            </a:lvl1pPr>
          </a:lstStyle>
          <a:p>
            <a:endParaRPr kumimoji="1" lang="ja-JP" altLang="en-US" dirty="0"/>
          </a:p>
        </p:txBody>
      </p:sp>
      <p:sp>
        <p:nvSpPr>
          <p:cNvPr id="5" name="スライド番号プレースホルダー 4">
            <a:extLst>
              <a:ext uri="{FF2B5EF4-FFF2-40B4-BE49-F238E27FC236}">
                <a16:creationId xmlns:a16="http://schemas.microsoft.com/office/drawing/2014/main" id="{1816EE57-86DC-4ABC-B1EB-0E339877BE86}"/>
              </a:ext>
            </a:extLst>
          </p:cNvPr>
          <p:cNvSpPr>
            <a:spLocks noGrp="1"/>
          </p:cNvSpPr>
          <p:nvPr>
            <p:ph type="sldNum" sz="quarter" idx="3"/>
          </p:nvPr>
        </p:nvSpPr>
        <p:spPr>
          <a:xfrm>
            <a:off x="4022938" y="9464356"/>
            <a:ext cx="3076364" cy="513507"/>
          </a:xfrm>
          <a:prstGeom prst="rect">
            <a:avLst/>
          </a:prstGeom>
        </p:spPr>
        <p:txBody>
          <a:bodyPr vert="horz" lIns="95433" tIns="47716" rIns="95433" bIns="47716" rtlCol="0" anchor="b"/>
          <a:lstStyle>
            <a:lvl1pPr algn="r">
              <a:defRPr sz="1300"/>
            </a:lvl1pPr>
          </a:lstStyle>
          <a:p>
            <a:fld id="{C3047102-1250-411B-8D3E-3DE398839A0E}" type="slidenum">
              <a:rPr kumimoji="1" lang="ja-JP" altLang="en-US" smtClean="0"/>
              <a:t>‹#›</a:t>
            </a:fld>
            <a:endParaRPr kumimoji="1" lang="ja-JP" altLang="en-US"/>
          </a:p>
        </p:txBody>
      </p:sp>
      <p:sp>
        <p:nvSpPr>
          <p:cNvPr id="6" name="ヘッダー プレースホルダー 5">
            <a:extLst>
              <a:ext uri="{FF2B5EF4-FFF2-40B4-BE49-F238E27FC236}">
                <a16:creationId xmlns:a16="http://schemas.microsoft.com/office/drawing/2014/main" id="{88CCDF07-C1B9-4C23-A808-A37CE06B4EC6}"/>
              </a:ext>
            </a:extLst>
          </p:cNvPr>
          <p:cNvSpPr>
            <a:spLocks noGrp="1"/>
          </p:cNvSpPr>
          <p:nvPr>
            <p:ph type="hdr" sz="quarter"/>
          </p:nvPr>
        </p:nvSpPr>
        <p:spPr>
          <a:xfrm>
            <a:off x="0" y="0"/>
            <a:ext cx="3076173" cy="513782"/>
          </a:xfrm>
          <a:prstGeom prst="rect">
            <a:avLst/>
          </a:prstGeom>
        </p:spPr>
        <p:txBody>
          <a:bodyPr vert="horz" lIns="95448" tIns="47724" rIns="95448" bIns="47724" rtlCol="0"/>
          <a:lstStyle>
            <a:lvl1pPr algn="l">
              <a:defRPr sz="1300"/>
            </a:lvl1pPr>
          </a:lstStyle>
          <a:p>
            <a:r>
              <a:rPr kumimoji="1" lang="ja-JP" altLang="en-US" sz="1100" dirty="0">
                <a:latin typeface="BIZ UD明朝 Medium" panose="02020500000000000000" pitchFamily="17" charset="-128"/>
                <a:ea typeface="BIZ UD明朝 Medium" panose="02020500000000000000" pitchFamily="17" charset="-128"/>
              </a:rPr>
              <a:t>外国語科教育に関する研究　第２回専門・研究委員会</a:t>
            </a:r>
          </a:p>
        </p:txBody>
      </p:sp>
      <p:sp>
        <p:nvSpPr>
          <p:cNvPr id="7" name="正方形/長方形 6">
            <a:extLst>
              <a:ext uri="{FF2B5EF4-FFF2-40B4-BE49-F238E27FC236}">
                <a16:creationId xmlns:a16="http://schemas.microsoft.com/office/drawing/2014/main" id="{086B4596-086C-42A6-A965-45DCCD12EEA5}"/>
              </a:ext>
            </a:extLst>
          </p:cNvPr>
          <p:cNvSpPr/>
          <p:nvPr/>
        </p:nvSpPr>
        <p:spPr>
          <a:xfrm>
            <a:off x="5458980" y="54274"/>
            <a:ext cx="472906" cy="42667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5448" tIns="47724" rIns="95448" bIns="47724" rtlCol="0" anchor="ctr"/>
          <a:lstStyle/>
          <a:p>
            <a:pPr algn="ctr"/>
            <a:r>
              <a:rPr kumimoji="1" lang="ja-JP" altLang="en-US" sz="1300" dirty="0">
                <a:solidFill>
                  <a:schemeClr val="tx1"/>
                </a:solidFill>
              </a:rPr>
              <a:t>資料２</a:t>
            </a:r>
          </a:p>
        </p:txBody>
      </p:sp>
    </p:spTree>
    <p:extLst>
      <p:ext uri="{BB962C8B-B14F-4D97-AF65-F5344CB8AC3E}">
        <p14:creationId xmlns:p14="http://schemas.microsoft.com/office/powerpoint/2010/main" val="30299363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506413" y="496888"/>
            <a:ext cx="6086475" cy="4564062"/>
          </a:xfrm>
          <a:prstGeom prst="rect">
            <a:avLst/>
          </a:prstGeom>
          <a:noFill/>
          <a:ln w="12700">
            <a:solidFill>
              <a:prstClr val="black"/>
            </a:solidFill>
          </a:ln>
        </p:spPr>
        <p:txBody>
          <a:bodyPr vert="horz" lIns="95433" tIns="47716" rIns="95433" bIns="47716" rtlCol="0" anchor="ctr"/>
          <a:lstStyle/>
          <a:p>
            <a:endParaRPr lang="ja-JP" altLang="en-US"/>
          </a:p>
        </p:txBody>
      </p:sp>
      <p:sp>
        <p:nvSpPr>
          <p:cNvPr id="5" name="ノート プレースホルダー 4"/>
          <p:cNvSpPr>
            <a:spLocks noGrp="1"/>
          </p:cNvSpPr>
          <p:nvPr>
            <p:ph type="body" sz="quarter" idx="3"/>
          </p:nvPr>
        </p:nvSpPr>
        <p:spPr>
          <a:xfrm>
            <a:off x="459345" y="5381867"/>
            <a:ext cx="6100736" cy="4355130"/>
          </a:xfrm>
          <a:prstGeom prst="rect">
            <a:avLst/>
          </a:prstGeom>
        </p:spPr>
        <p:txBody>
          <a:bodyPr vert="horz" lIns="95433" tIns="47716" rIns="95433" bIns="47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スライド番号プレースホルダー 7">
            <a:extLst>
              <a:ext uri="{FF2B5EF4-FFF2-40B4-BE49-F238E27FC236}">
                <a16:creationId xmlns:a16="http://schemas.microsoft.com/office/drawing/2014/main" id="{8AB761FB-362A-403E-9FBA-CD92578CCFD2}"/>
              </a:ext>
            </a:extLst>
          </p:cNvPr>
          <p:cNvSpPr>
            <a:spLocks noGrp="1"/>
          </p:cNvSpPr>
          <p:nvPr>
            <p:ph type="sldNum" sz="quarter" idx="5"/>
          </p:nvPr>
        </p:nvSpPr>
        <p:spPr>
          <a:xfrm>
            <a:off x="4020650" y="9720826"/>
            <a:ext cx="3076976" cy="513789"/>
          </a:xfrm>
          <a:prstGeom prst="rect">
            <a:avLst/>
          </a:prstGeom>
        </p:spPr>
        <p:txBody>
          <a:bodyPr vert="horz" lIns="95433" tIns="47716" rIns="95433" bIns="47716" rtlCol="0" anchor="b"/>
          <a:lstStyle>
            <a:lvl1pPr algn="r">
              <a:defRPr sz="1300"/>
            </a:lvl1pPr>
          </a:lstStyle>
          <a:p>
            <a:fld id="{5E515175-DC76-42E3-A4EC-08536F0EBD1F}" type="slidenum">
              <a:rPr kumimoji="1" lang="ja-JP" altLang="en-US" smtClean="0"/>
              <a:t>‹#›</a:t>
            </a:fld>
            <a:endParaRPr kumimoji="1" lang="ja-JP" altLang="en-US"/>
          </a:p>
        </p:txBody>
      </p:sp>
    </p:spTree>
    <p:extLst>
      <p:ext uri="{BB962C8B-B14F-4D97-AF65-F5344CB8AC3E}">
        <p14:creationId xmlns:p14="http://schemas.microsoft.com/office/powerpoint/2010/main" val="76997370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A6BE66B-BEF1-4E97-BA54-5D92A0AB7F5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379970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A6BE66B-BEF1-4E97-BA54-5D92A0AB7F5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504928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30525" y="327025"/>
            <a:ext cx="4005263" cy="30035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588630" y="6397807"/>
            <a:ext cx="4275403" cy="337957"/>
          </a:xfrm>
          <a:prstGeom prst="rect">
            <a:avLst/>
          </a:prstGeom>
        </p:spPr>
        <p:txBody>
          <a:bodyPr/>
          <a:lstStyle/>
          <a:p>
            <a:fld id="{9A6BE66B-BEF1-4E97-BA54-5D92A0AB7F58}" type="slidenum">
              <a:rPr kumimoji="1" lang="ja-JP" altLang="en-US" smtClean="0"/>
              <a:t>3</a:t>
            </a:fld>
            <a:endParaRPr kumimoji="1" lang="ja-JP" altLang="en-US"/>
          </a:p>
        </p:txBody>
      </p:sp>
    </p:spTree>
    <p:extLst>
      <p:ext uri="{BB962C8B-B14F-4D97-AF65-F5344CB8AC3E}">
        <p14:creationId xmlns:p14="http://schemas.microsoft.com/office/powerpoint/2010/main" val="855375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30525" y="327025"/>
            <a:ext cx="4005263" cy="30035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588630" y="6397807"/>
            <a:ext cx="4275403" cy="337957"/>
          </a:xfrm>
          <a:prstGeom prst="rect">
            <a:avLst/>
          </a:prstGeom>
        </p:spPr>
        <p:txBody>
          <a:bodyPr/>
          <a:lstStyle/>
          <a:p>
            <a:fld id="{9A6BE66B-BEF1-4E97-BA54-5D92A0AB7F58}" type="slidenum">
              <a:rPr kumimoji="1" lang="ja-JP" altLang="en-US" smtClean="0"/>
              <a:t>4</a:t>
            </a:fld>
            <a:endParaRPr kumimoji="1" lang="ja-JP" altLang="en-US"/>
          </a:p>
        </p:txBody>
      </p:sp>
    </p:spTree>
    <p:extLst>
      <p:ext uri="{BB962C8B-B14F-4D97-AF65-F5344CB8AC3E}">
        <p14:creationId xmlns:p14="http://schemas.microsoft.com/office/powerpoint/2010/main" val="3735321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30525" y="327025"/>
            <a:ext cx="4005263" cy="30035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588630" y="6397807"/>
            <a:ext cx="4275403" cy="337957"/>
          </a:xfrm>
          <a:prstGeom prst="rect">
            <a:avLst/>
          </a:prstGeom>
        </p:spPr>
        <p:txBody>
          <a:bodyPr/>
          <a:lstStyle/>
          <a:p>
            <a:fld id="{9A6BE66B-BEF1-4E97-BA54-5D92A0AB7F58}" type="slidenum">
              <a:rPr kumimoji="1" lang="ja-JP" altLang="en-US" smtClean="0"/>
              <a:t>5</a:t>
            </a:fld>
            <a:endParaRPr kumimoji="1" lang="ja-JP" altLang="en-US"/>
          </a:p>
        </p:txBody>
      </p:sp>
    </p:spTree>
    <p:extLst>
      <p:ext uri="{BB962C8B-B14F-4D97-AF65-F5344CB8AC3E}">
        <p14:creationId xmlns:p14="http://schemas.microsoft.com/office/powerpoint/2010/main" val="2329464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A6BE66B-BEF1-4E97-BA54-5D92A0AB7F5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115173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50485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2000265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268174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bg>
      <p:bgPr>
        <a:solidFill>
          <a:srgbClr val="C671FF">
            <a:alpha val="28000"/>
          </a:srgbClr>
        </a:solidFill>
        <a:effectLst/>
      </p:bgPr>
    </p:bg>
    <p:spTree>
      <p:nvGrpSpPr>
        <p:cNvPr id="1" name=""/>
        <p:cNvGrpSpPr/>
        <p:nvPr/>
      </p:nvGrpSpPr>
      <p:grpSpPr>
        <a:xfrm>
          <a:off x="0" y="0"/>
          <a:ext cx="0" cy="0"/>
          <a:chOff x="0" y="0"/>
          <a:chExt cx="0" cy="0"/>
        </a:xfrm>
      </p:grpSpPr>
      <p:sp>
        <p:nvSpPr>
          <p:cNvPr id="6" name="Rectangle 10">
            <a:extLst>
              <a:ext uri="{FF2B5EF4-FFF2-40B4-BE49-F238E27FC236}">
                <a16:creationId xmlns:a16="http://schemas.microsoft.com/office/drawing/2014/main" id="{D241AD45-D15B-497D-B5A6-3FDE40E2F8B1}"/>
              </a:ext>
            </a:extLst>
          </p:cNvPr>
          <p:cNvSpPr/>
          <p:nvPr/>
        </p:nvSpPr>
        <p:spPr>
          <a:xfrm>
            <a:off x="628649" y="475488"/>
            <a:ext cx="7922819" cy="5735213"/>
          </a:xfrm>
          <a:prstGeom prst="rect">
            <a:avLst/>
          </a:prstGeom>
          <a:solidFill>
            <a:schemeClr val="bg1"/>
          </a:solidFill>
          <a:ln w="6350" cap="sq" cmpd="sng" algn="ctr">
            <a:noFill/>
            <a:prstDash val="solid"/>
            <a:miter lim="800000"/>
          </a:ln>
          <a:effectLst>
            <a:outerShdw blurRad="63500" sx="101000" sy="101000" algn="ctr" rotWithShape="0">
              <a:schemeClr val="accent1">
                <a:lumMod val="50000"/>
                <a:alpha val="40000"/>
              </a:schemeClr>
            </a:outerShdw>
          </a:effectLst>
        </p:spPr>
      </p:sp>
      <p:sp>
        <p:nvSpPr>
          <p:cNvPr id="7" name="正方形/長方形 6">
            <a:extLst>
              <a:ext uri="{FF2B5EF4-FFF2-40B4-BE49-F238E27FC236}">
                <a16:creationId xmlns:a16="http://schemas.microsoft.com/office/drawing/2014/main" id="{C1A6590D-4804-4414-8E01-BF10548C0774}"/>
              </a:ext>
            </a:extLst>
          </p:cNvPr>
          <p:cNvSpPr/>
          <p:nvPr/>
        </p:nvSpPr>
        <p:spPr>
          <a:xfrm>
            <a:off x="747690" y="704184"/>
            <a:ext cx="7546206" cy="533239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日付プレースホルダー 1">
            <a:extLst>
              <a:ext uri="{FF2B5EF4-FFF2-40B4-BE49-F238E27FC236}">
                <a16:creationId xmlns:a16="http://schemas.microsoft.com/office/drawing/2014/main" id="{E753B9F6-6B07-45CE-BCC2-151BACBA9428}"/>
              </a:ext>
            </a:extLst>
          </p:cNvPr>
          <p:cNvSpPr>
            <a:spLocks noGrp="1"/>
          </p:cNvSpPr>
          <p:nvPr>
            <p:ph type="dt" sz="half" idx="10"/>
          </p:nvPr>
        </p:nvSpPr>
        <p:spPr/>
        <p:txBody>
          <a:bodyPr/>
          <a:lstStyle/>
          <a:p>
            <a:r>
              <a:rPr kumimoji="1" lang="en-US" altLang="ja-JP"/>
              <a:t>2023/6/15</a:t>
            </a:r>
            <a:endParaRPr kumimoji="1" lang="ja-JP" altLang="en-US"/>
          </a:p>
        </p:txBody>
      </p:sp>
      <p:sp>
        <p:nvSpPr>
          <p:cNvPr id="3" name="フッター プレースホルダー 2">
            <a:extLst>
              <a:ext uri="{FF2B5EF4-FFF2-40B4-BE49-F238E27FC236}">
                <a16:creationId xmlns:a16="http://schemas.microsoft.com/office/drawing/2014/main" id="{7E03CB04-2F4E-47CF-9431-C64D9BA39A3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9457E5C-BDE4-44BD-A0A0-658DC59D8787}"/>
              </a:ext>
            </a:extLst>
          </p:cNvPr>
          <p:cNvSpPr>
            <a:spLocks noGrp="1"/>
          </p:cNvSpPr>
          <p:nvPr>
            <p:ph type="sldNum" sz="quarter" idx="12"/>
          </p:nvPr>
        </p:nvSpPr>
        <p:spPr/>
        <p:txBody>
          <a:bodyPr/>
          <a:lstStyle/>
          <a:p>
            <a:endParaRPr kumimoji="1" lang="ja-JP" altLang="en-US" dirty="0"/>
          </a:p>
        </p:txBody>
      </p:sp>
    </p:spTree>
    <p:extLst>
      <p:ext uri="{BB962C8B-B14F-4D97-AF65-F5344CB8AC3E}">
        <p14:creationId xmlns:p14="http://schemas.microsoft.com/office/powerpoint/2010/main" val="9751384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4258699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4128954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r>
              <a:rPr kumimoji="1" lang="en-US" altLang="ja-JP"/>
              <a:t>2023/6/15</a:t>
            </a:r>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388695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r>
              <a:rPr kumimoji="1" lang="en-US" altLang="ja-JP"/>
              <a:t>2023/6/15</a:t>
            </a:r>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296992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r>
              <a:rPr kumimoji="1" lang="en-US" altLang="ja-JP"/>
              <a:t>2023/6/15</a:t>
            </a:r>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1233019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kumimoji="1" lang="en-US" altLang="ja-JP"/>
              <a:t>2023/6/15</a:t>
            </a:r>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1250100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2023/6/15</a:t>
            </a:r>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65047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2023/6/15</a:t>
            </a:r>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425222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a:t>2023/6/15</a:t>
            </a:r>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33438"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kumimoji="1" lang="ja-JP" altLang="en-US" dirty="0"/>
          </a:p>
        </p:txBody>
      </p:sp>
    </p:spTree>
    <p:extLst>
      <p:ext uri="{BB962C8B-B14F-4D97-AF65-F5344CB8AC3E}">
        <p14:creationId xmlns:p14="http://schemas.microsoft.com/office/powerpoint/2010/main" val="387021350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5"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microsoft.com/office/2007/relationships/hdphoto" Target="../media/hdphoto5.wdp"/><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4.wdp"/><Relationship Id="rId10" Type="http://schemas.microsoft.com/office/2007/relationships/hdphoto" Target="../media/hdphoto3.wdp"/><Relationship Id="rId4" Type="http://schemas.openxmlformats.org/officeDocument/2006/relationships/image" Target="../media/image6.png"/><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microsoft.com/office/2007/relationships/hdphoto" Target="../media/hdphoto5.wdp"/><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4.wdp"/><Relationship Id="rId10" Type="http://schemas.microsoft.com/office/2007/relationships/hdphoto" Target="../media/hdphoto3.wdp"/><Relationship Id="rId4" Type="http://schemas.openxmlformats.org/officeDocument/2006/relationships/image" Target="../media/image6.png"/><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microsoft.com/office/2007/relationships/hdphoto" Target="../media/hdphoto5.wdp"/><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4.wdp"/><Relationship Id="rId10" Type="http://schemas.microsoft.com/office/2007/relationships/hdphoto" Target="../media/hdphoto3.wdp"/><Relationship Id="rId4" Type="http://schemas.openxmlformats.org/officeDocument/2006/relationships/image" Target="../media/image6.png"/><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15614" y="136524"/>
            <a:ext cx="887522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Arial"/>
                <a:ea typeface="UD デジタル 教科書体 NK-R"/>
                <a:cs typeface="+mn-cs"/>
              </a:endParaRPr>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Step Up Time</a:t>
              </a:r>
              <a:endParaRPr kumimoji="1" lang="ja-JP" altLang="en-US"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UD デジタル 教科書体 NK-R"/>
                  <a:ea typeface="UD デジタル 教科書体 NK-R"/>
                  <a:cs typeface="+mn-cs"/>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27907" y="1742882"/>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Arial"/>
                <a:ea typeface="UD デジタル 教科書体 NK-R"/>
                <a:cs typeface="+mn-cs"/>
              </a:endParaRPr>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41200"/>
              <a:ext cx="8219089" cy="1107034"/>
              <a:chOff x="-219307" y="-146568"/>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rtl="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46568"/>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8" name="正方形/長方形 37">
            <a:extLst>
              <a:ext uri="{FF2B5EF4-FFF2-40B4-BE49-F238E27FC236}">
                <a16:creationId xmlns:a16="http://schemas.microsoft.com/office/drawing/2014/main" id="{79FE44DC-939C-4966-BEC6-0830644E9770}"/>
              </a:ext>
            </a:extLst>
          </p:cNvPr>
          <p:cNvSpPr/>
          <p:nvPr/>
        </p:nvSpPr>
        <p:spPr>
          <a:xfrm>
            <a:off x="1806575" y="234838"/>
            <a:ext cx="5457825" cy="523875"/>
          </a:xfrm>
          <a:prstGeom prst="rect">
            <a:avLst/>
          </a:prstGeom>
          <a:noFill/>
          <a:ln w="12700" cap="flat" cmpd="sng" algn="ctr">
            <a:noFill/>
            <a:prstDash val="solid"/>
            <a:miter lim="800000"/>
          </a:ln>
          <a:effectLst/>
        </p:spPr>
        <p:txBody>
          <a:bodyPr wrap="square" rtlCol="0" anchor="ctr">
            <a:noAutofit/>
          </a:bodyPr>
          <a:lstStyle/>
          <a:p>
            <a:pPr marL="0" marR="0" lvl="0" indent="0" algn="ctr" defTabSz="457200" rtl="0" eaLnBrk="1" fontAlgn="auto" latinLnBrk="0" hangingPunct="1">
              <a:lnSpc>
                <a:spcPts val="24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Comic Sans MS" panose="030F0702030302020204" pitchFamily="66" charset="0"/>
                <a:ea typeface="游明朝" panose="02020400000000000000" pitchFamily="18" charset="-128"/>
                <a:cs typeface="Times New Roman" panose="02020603050405020304" pitchFamily="18" charset="0"/>
              </a:rPr>
              <a:t>Unit1  Sports for Everyone</a:t>
            </a:r>
            <a:endParaRPr kumimoji="0"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テキスト ボックス 14">
            <a:extLst>
              <a:ext uri="{FF2B5EF4-FFF2-40B4-BE49-F238E27FC236}">
                <a16:creationId xmlns:a16="http://schemas.microsoft.com/office/drawing/2014/main" id="{58BF004A-5D67-4FB4-AAD4-36AFFA1E7E4E}"/>
              </a:ext>
            </a:extLst>
          </p:cNvPr>
          <p:cNvSpPr txBox="1"/>
          <p:nvPr/>
        </p:nvSpPr>
        <p:spPr>
          <a:xfrm>
            <a:off x="1115026" y="1016356"/>
            <a:ext cx="7123430" cy="304800"/>
          </a:xfrm>
          <a:prstGeom prst="rect">
            <a:avLst/>
          </a:prstGeom>
          <a:noFill/>
        </p:spPr>
        <p:txBody>
          <a:bodyPr wrap="square" rtlCol="0">
            <a:noAutofit/>
          </a:bodyPr>
          <a:lstStyle/>
          <a:p>
            <a:pPr marL="0" marR="0" lvl="0" indent="0" algn="ctr" defTabSz="457200" rtl="0" eaLnBrk="1" fontAlgn="auto" latinLnBrk="0" hangingPunct="1">
              <a:lnSpc>
                <a:spcPts val="17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UD デジタル 教科書体 NK-R" panose="02020400000000000000" pitchFamily="18" charset="-128"/>
                <a:cs typeface="ＭＳ Ｐゴシック" panose="020B0600070205080204" pitchFamily="50" charset="-128"/>
              </a:rPr>
              <a:t>自分の趣味やおすすめの○○について伝え合おう</a:t>
            </a:r>
            <a:endParaRPr kumimoji="0"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120DC0AC-2823-4F08-BD06-6FFE2E4AD3FE}"/>
              </a:ext>
            </a:extLst>
          </p:cNvPr>
          <p:cNvGraphicFramePr>
            <a:graphicFrameLocks noGrp="1"/>
          </p:cNvGraphicFramePr>
          <p:nvPr>
            <p:extLst/>
          </p:nvPr>
        </p:nvGraphicFramePr>
        <p:xfrm>
          <a:off x="628650" y="1910125"/>
          <a:ext cx="7886700" cy="3011227"/>
        </p:xfrm>
        <a:graphic>
          <a:graphicData uri="http://schemas.openxmlformats.org/drawingml/2006/table">
            <a:tbl>
              <a:tblPr firstRow="1" firstCol="1" bandRow="1"/>
              <a:tblGrid>
                <a:gridCol w="1174076">
                  <a:extLst>
                    <a:ext uri="{9D8B030D-6E8A-4147-A177-3AD203B41FA5}">
                      <a16:colId xmlns:a16="http://schemas.microsoft.com/office/drawing/2014/main" val="3142759067"/>
                    </a:ext>
                  </a:extLst>
                </a:gridCol>
                <a:gridCol w="1979245">
                  <a:extLst>
                    <a:ext uri="{9D8B030D-6E8A-4147-A177-3AD203B41FA5}">
                      <a16:colId xmlns:a16="http://schemas.microsoft.com/office/drawing/2014/main" val="1016311783"/>
                    </a:ext>
                  </a:extLst>
                </a:gridCol>
                <a:gridCol w="2456290">
                  <a:extLst>
                    <a:ext uri="{9D8B030D-6E8A-4147-A177-3AD203B41FA5}">
                      <a16:colId xmlns:a16="http://schemas.microsoft.com/office/drawing/2014/main" val="3708985143"/>
                    </a:ext>
                  </a:extLst>
                </a:gridCol>
                <a:gridCol w="2277089">
                  <a:extLst>
                    <a:ext uri="{9D8B030D-6E8A-4147-A177-3AD203B41FA5}">
                      <a16:colId xmlns:a16="http://schemas.microsoft.com/office/drawing/2014/main" val="6037135"/>
                    </a:ext>
                  </a:extLst>
                </a:gridCol>
              </a:tblGrid>
              <a:tr h="166612">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211845304"/>
                  </a:ext>
                </a:extLst>
              </a:tr>
              <a:tr h="701555">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自分の趣味やおすすめのことについての情報量が十分で、調べたことを的確に伝えている。また自分の考えや気持ちが十分に伝わっている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250070598"/>
                  </a:ext>
                </a:extLst>
              </a:tr>
              <a:tr h="82609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自分の趣味やおすすめのことについての情報量は多く、調べたことや自分の考え、気持ちを伝えようとしているが、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867346154"/>
                  </a:ext>
                </a:extLst>
              </a:tr>
              <a:tr h="67689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自分の趣味やおすすめのことについての情報量が少なく、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829838977"/>
                  </a:ext>
                </a:extLst>
              </a:tr>
              <a:tr h="630590">
                <a:tc>
                  <a:txBody>
                    <a:bodyPr/>
                    <a:lstStyle/>
                    <a:p>
                      <a:pPr algn="ctr">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216762974"/>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27674"/>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4065172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15614" y="136524"/>
            <a:ext cx="887522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Arial"/>
                <a:ea typeface="UD デジタル 教科書体 NK-R"/>
                <a:cs typeface="+mn-cs"/>
              </a:endParaRPr>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Step Up Time</a:t>
              </a:r>
              <a:endParaRPr kumimoji="1" lang="ja-JP" altLang="en-US"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UD デジタル 教科書体 NK-R"/>
                  <a:ea typeface="UD デジタル 教科書体 NK-R"/>
                  <a:cs typeface="+mn-cs"/>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27907" y="1742882"/>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Arial"/>
                <a:ea typeface="UD デジタル 教科書体 NK-R"/>
                <a:cs typeface="+mn-cs"/>
              </a:endParaRPr>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72711"/>
              <a:ext cx="8219089" cy="1107034"/>
              <a:chOff x="-219307" y="-117015"/>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rtl="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17015"/>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4" name="正方形/長方形 33">
            <a:extLst>
              <a:ext uri="{FF2B5EF4-FFF2-40B4-BE49-F238E27FC236}">
                <a16:creationId xmlns:a16="http://schemas.microsoft.com/office/drawing/2014/main" id="{79FE44DC-939C-4966-BEC6-0830644E9770}"/>
              </a:ext>
            </a:extLst>
          </p:cNvPr>
          <p:cNvSpPr/>
          <p:nvPr/>
        </p:nvSpPr>
        <p:spPr>
          <a:xfrm>
            <a:off x="1843087" y="234838"/>
            <a:ext cx="5457825" cy="523875"/>
          </a:xfrm>
          <a:prstGeom prst="rect">
            <a:avLst/>
          </a:prstGeom>
          <a:noFill/>
          <a:ln w="12700" cap="flat" cmpd="sng" algn="ctr">
            <a:noFill/>
            <a:prstDash val="solid"/>
            <a:miter lim="800000"/>
          </a:ln>
          <a:effectLst/>
        </p:spPr>
        <p:txBody>
          <a:bodyPr wrap="square" rtlCol="0" anchor="ctr">
            <a:noAutofit/>
          </a:bodyPr>
          <a:lstStyle/>
          <a:p>
            <a:pPr marL="0" marR="0" lvl="0" indent="0" algn="ctr" defTabSz="457200" rtl="0" eaLnBrk="1" fontAlgn="auto" latinLnBrk="0" hangingPunct="1">
              <a:lnSpc>
                <a:spcPts val="24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Comic Sans MS" panose="030F0702030302020204" pitchFamily="66" charset="0"/>
                <a:ea typeface="游明朝" panose="02020400000000000000" pitchFamily="18" charset="-128"/>
                <a:cs typeface="Times New Roman" panose="02020603050405020304" pitchFamily="18" charset="0"/>
              </a:rPr>
              <a:t>Unit2  Haiku in English</a:t>
            </a:r>
            <a:endParaRPr kumimoji="0"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1146932" y="1022820"/>
            <a:ext cx="7123430" cy="304800"/>
          </a:xfrm>
          <a:prstGeom prst="rect">
            <a:avLst/>
          </a:prstGeom>
          <a:noFill/>
        </p:spPr>
        <p:txBody>
          <a:bodyPr wrap="square" rtlCol="0">
            <a:noAutofit/>
          </a:bodyPr>
          <a:lstStyle/>
          <a:p>
            <a:pPr marL="0" marR="0" lvl="0" indent="0" algn="ctr" defTabSz="457200" rtl="0" eaLnBrk="1" fontAlgn="auto" latinLnBrk="0" hangingPunct="1">
              <a:lnSpc>
                <a:spcPts val="17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UD デジタル 教科書体 NK-R" panose="02020400000000000000" pitchFamily="18" charset="-128"/>
                <a:cs typeface="ＭＳ Ｐゴシック" panose="020B0600070205080204" pitchFamily="50" charset="-128"/>
              </a:rPr>
              <a:t>自分や友達の意外な「○○歴」を伝え合おう</a:t>
            </a:r>
            <a:endParaRPr kumimoji="0"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aphicFrame>
        <p:nvGraphicFramePr>
          <p:cNvPr id="5" name="表 4">
            <a:extLst>
              <a:ext uri="{FF2B5EF4-FFF2-40B4-BE49-F238E27FC236}">
                <a16:creationId xmlns:a16="http://schemas.microsoft.com/office/drawing/2014/main" id="{019F2841-BA52-44FB-B5CC-CEC7D50FC5D8}"/>
              </a:ext>
            </a:extLst>
          </p:cNvPr>
          <p:cNvGraphicFramePr>
            <a:graphicFrameLocks noGrp="1"/>
          </p:cNvGraphicFramePr>
          <p:nvPr>
            <p:extLst/>
          </p:nvPr>
        </p:nvGraphicFramePr>
        <p:xfrm>
          <a:off x="592138" y="1978118"/>
          <a:ext cx="7886700" cy="2985825"/>
        </p:xfrm>
        <a:graphic>
          <a:graphicData uri="http://schemas.openxmlformats.org/drawingml/2006/table">
            <a:tbl>
              <a:tblPr firstRow="1" firstCol="1" bandRow="1"/>
              <a:tblGrid>
                <a:gridCol w="1174076">
                  <a:extLst>
                    <a:ext uri="{9D8B030D-6E8A-4147-A177-3AD203B41FA5}">
                      <a16:colId xmlns:a16="http://schemas.microsoft.com/office/drawing/2014/main" val="3832655436"/>
                    </a:ext>
                  </a:extLst>
                </a:gridCol>
                <a:gridCol w="1979245">
                  <a:extLst>
                    <a:ext uri="{9D8B030D-6E8A-4147-A177-3AD203B41FA5}">
                      <a16:colId xmlns:a16="http://schemas.microsoft.com/office/drawing/2014/main" val="2740844953"/>
                    </a:ext>
                  </a:extLst>
                </a:gridCol>
                <a:gridCol w="2456290">
                  <a:extLst>
                    <a:ext uri="{9D8B030D-6E8A-4147-A177-3AD203B41FA5}">
                      <a16:colId xmlns:a16="http://schemas.microsoft.com/office/drawing/2014/main" val="2238828378"/>
                    </a:ext>
                  </a:extLst>
                </a:gridCol>
                <a:gridCol w="2277089">
                  <a:extLst>
                    <a:ext uri="{9D8B030D-6E8A-4147-A177-3AD203B41FA5}">
                      <a16:colId xmlns:a16="http://schemas.microsoft.com/office/drawing/2014/main" val="913718323"/>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914340992"/>
                  </a:ext>
                </a:extLst>
              </a:tr>
              <a:tr h="676154">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自分の「○○歴」についての情報量が十分で、調べたことを的確に伝えている。また自分の考えや気持ちが十分に伝わっている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403262543"/>
                  </a:ext>
                </a:extLst>
              </a:tr>
              <a:tr h="82609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自分の「○○歴」についての情報量は多く、調べたことや自分の考え、気持ちを伝えようとしているが、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064036799"/>
                  </a:ext>
                </a:extLst>
              </a:tr>
              <a:tr h="676889">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自分の「○○歴」についての情報量が少なく、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982258595"/>
                  </a:ext>
                </a:extLst>
              </a:tr>
              <a:tr h="630590">
                <a:tc>
                  <a:txBody>
                    <a:bodyPr/>
                    <a:lstStyle/>
                    <a:p>
                      <a:pPr algn="ctr">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923733368"/>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685220" y="2132002"/>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657763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15614" y="136524"/>
            <a:ext cx="8891752"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27907" y="1742882"/>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46622"/>
              <a:ext cx="8219089" cy="1107034"/>
              <a:chOff x="-219307" y="-141483"/>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41483"/>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8" name="正方形/長方形 37">
            <a:extLst>
              <a:ext uri="{FF2B5EF4-FFF2-40B4-BE49-F238E27FC236}">
                <a16:creationId xmlns:a16="http://schemas.microsoft.com/office/drawing/2014/main" id="{79FE44DC-939C-4966-BEC6-0830644E9770}"/>
              </a:ext>
            </a:extLst>
          </p:cNvPr>
          <p:cNvSpPr/>
          <p:nvPr/>
        </p:nvSpPr>
        <p:spPr>
          <a:xfrm>
            <a:off x="2145408" y="298466"/>
            <a:ext cx="4641215" cy="400050"/>
          </a:xfrm>
          <a:prstGeom prst="rect">
            <a:avLst/>
          </a:prstGeom>
          <a:noFill/>
          <a:ln w="12700" cap="flat" cmpd="sng" algn="ctr">
            <a:noFill/>
            <a:prstDash val="solid"/>
            <a:miter lim="800000"/>
          </a:ln>
          <a:effectLst/>
        </p:spPr>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Unit3  Animals on the Red List</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テキスト ボックス 14">
            <a:extLst>
              <a:ext uri="{FF2B5EF4-FFF2-40B4-BE49-F238E27FC236}">
                <a16:creationId xmlns:a16="http://schemas.microsoft.com/office/drawing/2014/main" id="{58BF004A-5D67-4FB4-AAD4-36AFFA1E7E4E}"/>
              </a:ext>
            </a:extLst>
          </p:cNvPr>
          <p:cNvSpPr txBox="1"/>
          <p:nvPr/>
        </p:nvSpPr>
        <p:spPr>
          <a:xfrm>
            <a:off x="1010285" y="959932"/>
            <a:ext cx="7123430" cy="408940"/>
          </a:xfrm>
          <a:prstGeom prst="rect">
            <a:avLst/>
          </a:prstGeom>
          <a:noFill/>
        </p:spPr>
        <p:txBody>
          <a:bodyPr wrap="square" rtlCol="0">
            <a:noAutofit/>
          </a:bodyPr>
          <a:lstStyle/>
          <a:p>
            <a:pPr algn="ctr">
              <a:lnSpc>
                <a:spcPts val="1500"/>
              </a:lnSpc>
              <a:spcAft>
                <a:spcPts val="0"/>
              </a:spcAft>
            </a:pPr>
            <a:r>
              <a:rPr lang="ja-JP" sz="1300" kern="120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動物園や水族館の生き物について調べ、その生き物について感じたことなどを伝え合おう</a:t>
            </a:r>
            <a:endParaRPr lang="ja-JP" sz="120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69440355-94F9-4EA8-BA1E-89306530E7D6}"/>
              </a:ext>
            </a:extLst>
          </p:cNvPr>
          <p:cNvGraphicFramePr>
            <a:graphicFrameLocks noGrp="1"/>
          </p:cNvGraphicFramePr>
          <p:nvPr>
            <p:extLst>
              <p:ext uri="{D42A27DB-BD31-4B8C-83A1-F6EECF244321}">
                <p14:modId xmlns:p14="http://schemas.microsoft.com/office/powerpoint/2010/main" val="3064367433"/>
              </p:ext>
            </p:extLst>
          </p:nvPr>
        </p:nvGraphicFramePr>
        <p:xfrm>
          <a:off x="628650" y="1978150"/>
          <a:ext cx="7886700" cy="2996304"/>
        </p:xfrm>
        <a:graphic>
          <a:graphicData uri="http://schemas.openxmlformats.org/drawingml/2006/table">
            <a:tbl>
              <a:tblPr firstRow="1" firstCol="1" bandRow="1"/>
              <a:tblGrid>
                <a:gridCol w="1174076">
                  <a:extLst>
                    <a:ext uri="{9D8B030D-6E8A-4147-A177-3AD203B41FA5}">
                      <a16:colId xmlns:a16="http://schemas.microsoft.com/office/drawing/2014/main" val="4209472463"/>
                    </a:ext>
                  </a:extLst>
                </a:gridCol>
                <a:gridCol w="1979245">
                  <a:extLst>
                    <a:ext uri="{9D8B030D-6E8A-4147-A177-3AD203B41FA5}">
                      <a16:colId xmlns:a16="http://schemas.microsoft.com/office/drawing/2014/main" val="2668563346"/>
                    </a:ext>
                  </a:extLst>
                </a:gridCol>
                <a:gridCol w="2456290">
                  <a:extLst>
                    <a:ext uri="{9D8B030D-6E8A-4147-A177-3AD203B41FA5}">
                      <a16:colId xmlns:a16="http://schemas.microsoft.com/office/drawing/2014/main" val="698826757"/>
                    </a:ext>
                  </a:extLst>
                </a:gridCol>
                <a:gridCol w="2277089">
                  <a:extLst>
                    <a:ext uri="{9D8B030D-6E8A-4147-A177-3AD203B41FA5}">
                      <a16:colId xmlns:a16="http://schemas.microsoft.com/office/drawing/2014/main" val="3116520357"/>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472868764"/>
                  </a:ext>
                </a:extLst>
              </a:tr>
              <a:tr h="665612">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動物園や水族館にいる生き物についての情報量が十分で、調べたことを的確に伝えている。また自分の考えや気持ちが十分に伝わっている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500157491"/>
                  </a:ext>
                </a:extLst>
              </a:tr>
              <a:tr h="83660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動物園や水族館にいる生き物についての情報量は多く、調べたことや自分の考え、気持ちを伝えようとしているが、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382658242"/>
                  </a:ext>
                </a:extLst>
              </a:tr>
              <a:tr h="68740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動物園や水族館にいる生き物についての情報量が少なく、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698370076"/>
                  </a:ext>
                </a:extLst>
              </a:tr>
              <a:tr h="630590">
                <a:tc>
                  <a:txBody>
                    <a:bodyPr/>
                    <a:lstStyle/>
                    <a:p>
                      <a:pPr algn="ctr">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252473477"/>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35998" y="2163532"/>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3946598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26124" y="136524"/>
            <a:ext cx="886471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27907" y="1742882"/>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62209"/>
              <a:ext cx="8219089" cy="1107034"/>
              <a:chOff x="-219307" y="-126865"/>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26865"/>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4" name="正方形/長方形 33">
            <a:extLst>
              <a:ext uri="{FF2B5EF4-FFF2-40B4-BE49-F238E27FC236}">
                <a16:creationId xmlns:a16="http://schemas.microsoft.com/office/drawing/2014/main" id="{79FE44DC-939C-4966-BEC6-0830644E9770}"/>
              </a:ext>
            </a:extLst>
          </p:cNvPr>
          <p:cNvSpPr/>
          <p:nvPr/>
        </p:nvSpPr>
        <p:spPr>
          <a:xfrm>
            <a:off x="2041640" y="219199"/>
            <a:ext cx="4891798" cy="523875"/>
          </a:xfrm>
          <a:prstGeom prst="rect">
            <a:avLst/>
          </a:prstGeom>
          <a:noFill/>
          <a:ln w="12700" cap="flat" cmpd="sng" algn="ctr">
            <a:noFill/>
            <a:prstDash val="solid"/>
            <a:miter lim="800000"/>
          </a:ln>
          <a:effectLst/>
        </p:spPr>
        <p:txBody>
          <a:bodyPr wrap="square" rtlCol="0" anchor="ctr">
            <a:noAutofit/>
          </a:bodyPr>
          <a:lstStyle/>
          <a:p>
            <a:pPr algn="ctr">
              <a:lnSpc>
                <a:spcPts val="2400"/>
              </a:lnSpc>
              <a:spcAft>
                <a:spcPts val="0"/>
              </a:spcAft>
            </a:pPr>
            <a:r>
              <a:rPr lang="en-US"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Unit4  Be Prepared and Work Together</a:t>
            </a:r>
            <a:endParaRPr lang="ja-JP" sz="105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814140" y="1014003"/>
            <a:ext cx="7123430" cy="304800"/>
          </a:xfrm>
          <a:prstGeom prst="rect">
            <a:avLst/>
          </a:prstGeom>
          <a:noFill/>
        </p:spPr>
        <p:txBody>
          <a:bodyPr wrap="square" rtlCol="0">
            <a:noAutofit/>
          </a:bodyPr>
          <a:lstStyle/>
          <a:p>
            <a:pPr algn="ctr">
              <a:lnSpc>
                <a:spcPts val="1700"/>
              </a:lnSpc>
              <a:spcAft>
                <a:spcPts val="0"/>
              </a:spcAft>
            </a:pPr>
            <a:r>
              <a:rPr lang="ja-JP" sz="1400" dirty="0">
                <a:effectLst/>
                <a:latin typeface="ＭＳ Ｐゴシック" panose="020B0600070205080204" pitchFamily="50" charset="-128"/>
                <a:ea typeface="UD デジタル 教科書体 NK-R" panose="02020400000000000000" pitchFamily="18" charset="-128"/>
                <a:cs typeface="ＭＳ Ｐゴシック" panose="020B0600070205080204" pitchFamily="50" charset="-128"/>
              </a:rPr>
              <a:t>市の</a:t>
            </a:r>
            <a:r>
              <a:rPr lang="ja-JP" sz="1400" kern="1200" dirty="0">
                <a:solidFill>
                  <a:srgbClr val="000000"/>
                </a:solidFill>
                <a:effectLst/>
                <a:latin typeface="ＭＳ Ｐゴシック" panose="020B0600070205080204" pitchFamily="50" charset="-128"/>
                <a:ea typeface="UD デジタル 教科書体 NK-R" panose="02020400000000000000" pitchFamily="18" charset="-128"/>
                <a:cs typeface="+mn-cs"/>
              </a:rPr>
              <a:t>観光大使として、</a:t>
            </a:r>
            <a:r>
              <a:rPr lang="ja-JP" sz="1400" dirty="0">
                <a:effectLst/>
                <a:latin typeface="ＭＳ Ｐゴシック" panose="020B0600070205080204" pitchFamily="50" charset="-128"/>
                <a:ea typeface="UD デジタル 教科書体 NK-R" panose="02020400000000000000" pitchFamily="18" charset="-128"/>
                <a:cs typeface="ＭＳ Ｐゴシック" panose="020B0600070205080204" pitchFamily="50" charset="-128"/>
              </a:rPr>
              <a:t>おすすめスポットを紹介し、よさをアピールしよう</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aphicFrame>
        <p:nvGraphicFramePr>
          <p:cNvPr id="5" name="表 4">
            <a:extLst>
              <a:ext uri="{FF2B5EF4-FFF2-40B4-BE49-F238E27FC236}">
                <a16:creationId xmlns:a16="http://schemas.microsoft.com/office/drawing/2014/main" id="{32726908-742F-4BC4-89DA-8F7EBA69E35E}"/>
              </a:ext>
            </a:extLst>
          </p:cNvPr>
          <p:cNvGraphicFramePr>
            <a:graphicFrameLocks noGrp="1"/>
          </p:cNvGraphicFramePr>
          <p:nvPr>
            <p:extLst>
              <p:ext uri="{D42A27DB-BD31-4B8C-83A1-F6EECF244321}">
                <p14:modId xmlns:p14="http://schemas.microsoft.com/office/powerpoint/2010/main" val="1478680856"/>
              </p:ext>
            </p:extLst>
          </p:nvPr>
        </p:nvGraphicFramePr>
        <p:xfrm>
          <a:off x="628650" y="1993945"/>
          <a:ext cx="7886700" cy="3043571"/>
        </p:xfrm>
        <a:graphic>
          <a:graphicData uri="http://schemas.openxmlformats.org/drawingml/2006/table">
            <a:tbl>
              <a:tblPr firstRow="1" firstCol="1" bandRow="1"/>
              <a:tblGrid>
                <a:gridCol w="1174076">
                  <a:extLst>
                    <a:ext uri="{9D8B030D-6E8A-4147-A177-3AD203B41FA5}">
                      <a16:colId xmlns:a16="http://schemas.microsoft.com/office/drawing/2014/main" val="846368806"/>
                    </a:ext>
                  </a:extLst>
                </a:gridCol>
                <a:gridCol w="1979245">
                  <a:extLst>
                    <a:ext uri="{9D8B030D-6E8A-4147-A177-3AD203B41FA5}">
                      <a16:colId xmlns:a16="http://schemas.microsoft.com/office/drawing/2014/main" val="3409318200"/>
                    </a:ext>
                  </a:extLst>
                </a:gridCol>
                <a:gridCol w="2456290">
                  <a:extLst>
                    <a:ext uri="{9D8B030D-6E8A-4147-A177-3AD203B41FA5}">
                      <a16:colId xmlns:a16="http://schemas.microsoft.com/office/drawing/2014/main" val="403477909"/>
                    </a:ext>
                  </a:extLst>
                </a:gridCol>
                <a:gridCol w="2277089">
                  <a:extLst>
                    <a:ext uri="{9D8B030D-6E8A-4147-A177-3AD203B41FA5}">
                      <a16:colId xmlns:a16="http://schemas.microsoft.com/office/drawing/2014/main" val="3067691854"/>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814717484"/>
                  </a:ext>
                </a:extLst>
              </a:tr>
              <a:tr h="708767">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おすすめスポットについての情報量が十分で、調べたことを的確に伝えている。また自分の考えや気持ちが十分に伝わっている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820935269"/>
                  </a:ext>
                </a:extLst>
              </a:tr>
              <a:tr h="830317">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おすすめスポットについての情報量は多く、調べたことや自分の考え、気持ちを伝えようとしているが、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943634926"/>
                  </a:ext>
                </a:extLst>
              </a:tr>
              <a:tr h="697795">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おすすめスポットについての情報量が少なく、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274084040"/>
                  </a:ext>
                </a:extLst>
              </a:tr>
              <a:tr h="630590">
                <a:tc>
                  <a:txBody>
                    <a:bodyPr/>
                    <a:lstStyle/>
                    <a:p>
                      <a:pPr algn="ctr">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314646309"/>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35998" y="2196927"/>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3145299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26124" y="136524"/>
            <a:ext cx="886471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620559" y="1758710"/>
              <a:ext cx="8124753"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72712"/>
              <a:ext cx="8219089" cy="1107034"/>
              <a:chOff x="-219307" y="-117014"/>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17014"/>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8" name="正方形/長方形 37">
            <a:extLst>
              <a:ext uri="{FF2B5EF4-FFF2-40B4-BE49-F238E27FC236}">
                <a16:creationId xmlns:a16="http://schemas.microsoft.com/office/drawing/2014/main" id="{79FE44DC-939C-4966-BEC6-0830644E9770}"/>
              </a:ext>
            </a:extLst>
          </p:cNvPr>
          <p:cNvSpPr/>
          <p:nvPr/>
        </p:nvSpPr>
        <p:spPr>
          <a:xfrm>
            <a:off x="2214880" y="244459"/>
            <a:ext cx="4641215" cy="476250"/>
          </a:xfrm>
          <a:prstGeom prst="rect">
            <a:avLst/>
          </a:prstGeom>
          <a:noFill/>
          <a:ln w="12700" cap="flat" cmpd="sng" algn="ctr">
            <a:noFill/>
            <a:prstDash val="solid"/>
            <a:miter lim="800000"/>
          </a:ln>
          <a:effectLst/>
        </p:spPr>
        <p:txBody>
          <a:bodyPr wrap="square" rtlCol="0" anchor="ctr">
            <a:noAutofit/>
          </a:bodyPr>
          <a:lstStyle/>
          <a:p>
            <a:pPr algn="ctr">
              <a:lnSpc>
                <a:spcPts val="2400"/>
              </a:lnSpc>
              <a:spcAft>
                <a:spcPts val="0"/>
              </a:spcAft>
            </a:pPr>
            <a:r>
              <a:rPr lang="en-US" sz="22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Unit5  A Legacy for Peace</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テキスト ボックス 14">
            <a:extLst>
              <a:ext uri="{FF2B5EF4-FFF2-40B4-BE49-F238E27FC236}">
                <a16:creationId xmlns:a16="http://schemas.microsoft.com/office/drawing/2014/main" id="{58BF004A-5D67-4FB4-AAD4-36AFFA1E7E4E}"/>
              </a:ext>
            </a:extLst>
          </p:cNvPr>
          <p:cNvSpPr txBox="1"/>
          <p:nvPr/>
        </p:nvSpPr>
        <p:spPr>
          <a:xfrm>
            <a:off x="1205801" y="1019511"/>
            <a:ext cx="7123430" cy="408940"/>
          </a:xfrm>
          <a:prstGeom prst="rect">
            <a:avLst/>
          </a:prstGeom>
          <a:noFill/>
        </p:spPr>
        <p:txBody>
          <a:bodyPr wrap="square" rtlCol="0">
            <a:noAutofit/>
          </a:bodyPr>
          <a:lstStyle/>
          <a:p>
            <a:pPr algn="ctr">
              <a:lnSpc>
                <a:spcPts val="1500"/>
              </a:lnSpc>
              <a:spcAft>
                <a:spcPts val="0"/>
              </a:spcAft>
            </a:pPr>
            <a:r>
              <a:rPr lang="ja-JP" sz="1400" kern="12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自分の推しの有名人やキャラクターについて、素敵なところと推す理由などについて伝えよう</a:t>
            </a:r>
            <a:endParaRPr lang="ja-JP" sz="12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95BECCFC-7B8C-4181-84B5-49C41A040A0A}"/>
              </a:ext>
            </a:extLst>
          </p:cNvPr>
          <p:cNvGraphicFramePr>
            <a:graphicFrameLocks noGrp="1"/>
          </p:cNvGraphicFramePr>
          <p:nvPr>
            <p:extLst>
              <p:ext uri="{D42A27DB-BD31-4B8C-83A1-F6EECF244321}">
                <p14:modId xmlns:p14="http://schemas.microsoft.com/office/powerpoint/2010/main" val="2760110658"/>
              </p:ext>
            </p:extLst>
          </p:nvPr>
        </p:nvGraphicFramePr>
        <p:xfrm>
          <a:off x="628650" y="1954833"/>
          <a:ext cx="7886700" cy="3153342"/>
        </p:xfrm>
        <a:graphic>
          <a:graphicData uri="http://schemas.openxmlformats.org/drawingml/2006/table">
            <a:tbl>
              <a:tblPr firstRow="1" firstCol="1" bandRow="1"/>
              <a:tblGrid>
                <a:gridCol w="1174076">
                  <a:extLst>
                    <a:ext uri="{9D8B030D-6E8A-4147-A177-3AD203B41FA5}">
                      <a16:colId xmlns:a16="http://schemas.microsoft.com/office/drawing/2014/main" val="1509816760"/>
                    </a:ext>
                  </a:extLst>
                </a:gridCol>
                <a:gridCol w="1979245">
                  <a:extLst>
                    <a:ext uri="{9D8B030D-6E8A-4147-A177-3AD203B41FA5}">
                      <a16:colId xmlns:a16="http://schemas.microsoft.com/office/drawing/2014/main" val="511899440"/>
                    </a:ext>
                  </a:extLst>
                </a:gridCol>
                <a:gridCol w="2456290">
                  <a:extLst>
                    <a:ext uri="{9D8B030D-6E8A-4147-A177-3AD203B41FA5}">
                      <a16:colId xmlns:a16="http://schemas.microsoft.com/office/drawing/2014/main" val="3793975897"/>
                    </a:ext>
                  </a:extLst>
                </a:gridCol>
                <a:gridCol w="2277089">
                  <a:extLst>
                    <a:ext uri="{9D8B030D-6E8A-4147-A177-3AD203B41FA5}">
                      <a16:colId xmlns:a16="http://schemas.microsoft.com/office/drawing/2014/main" val="3745585485"/>
                    </a:ext>
                  </a:extLst>
                </a:gridCol>
              </a:tblGrid>
              <a:tr h="166612">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580730648"/>
                  </a:ext>
                </a:extLst>
              </a:tr>
              <a:tr h="705838">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推しの有名人などの素敵なところについての情報量が十分で、調べたことを的確に伝えている。また自分の考えや気持ちが十分に伝わっている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909430345"/>
                  </a:ext>
                </a:extLst>
              </a:tr>
              <a:tr h="840712">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推しの有名人などの素敵なところについての情報量は多く、調べたことや自分の考え、気持ちを伝えようとしているが、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189843460"/>
                  </a:ext>
                </a:extLst>
              </a:tr>
              <a:tr h="687399">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推しの有名人などの素敵なところについての情報量が少なく、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521769952"/>
                  </a:ext>
                </a:extLst>
              </a:tr>
              <a:tr h="630590">
                <a:tc>
                  <a:txBody>
                    <a:bodyPr/>
                    <a:lstStyle/>
                    <a:p>
                      <a:pPr algn="ctr">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629357409"/>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59851"/>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178965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26124" y="136524"/>
            <a:ext cx="8864714" cy="6584952"/>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Arial"/>
                <a:ea typeface="UD デジタル 教科書体 NK-R"/>
                <a:cs typeface="+mn-cs"/>
              </a:endParaRPr>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Step Up Time</a:t>
              </a:r>
              <a:endParaRPr kumimoji="1" lang="ja-JP" altLang="en-US"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UD デジタル 教科書体 NK-R"/>
                  <a:ea typeface="UD デジタル 教科書体 NK-R"/>
                  <a:cs typeface="+mn-cs"/>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620559" y="1758710"/>
              <a:ext cx="8124753"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Arial"/>
                <a:ea typeface="UD デジタル 教科書体 NK-R"/>
                <a:cs typeface="+mn-cs"/>
              </a:endParaRPr>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72711"/>
              <a:ext cx="8219089" cy="1107034"/>
              <a:chOff x="-219307" y="-117015"/>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rtl="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17015"/>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4" name="正方形/長方形 33">
            <a:extLst>
              <a:ext uri="{FF2B5EF4-FFF2-40B4-BE49-F238E27FC236}">
                <a16:creationId xmlns:a16="http://schemas.microsoft.com/office/drawing/2014/main" id="{79FE44DC-939C-4966-BEC6-0830644E9770}"/>
              </a:ext>
            </a:extLst>
          </p:cNvPr>
          <p:cNvSpPr/>
          <p:nvPr/>
        </p:nvSpPr>
        <p:spPr>
          <a:xfrm>
            <a:off x="2270319" y="279214"/>
            <a:ext cx="4641215" cy="400050"/>
          </a:xfrm>
          <a:prstGeom prst="rect">
            <a:avLst/>
          </a:prstGeom>
          <a:noFill/>
          <a:ln w="12700" cap="flat" cmpd="sng" algn="ctr">
            <a:noFill/>
            <a:prstDash val="solid"/>
            <a:miter lim="800000"/>
          </a:ln>
          <a:effectLst/>
        </p:spPr>
        <p:txBody>
          <a:bodyPr wrap="square" rtlCol="0" anchor="ctr">
            <a:noAutofit/>
          </a:bodyPr>
          <a:lstStyle/>
          <a:p>
            <a:pPr marL="0" marR="0" lvl="0" indent="0" algn="ctr" defTabSz="457200" rtl="0" eaLnBrk="1" fontAlgn="auto" latinLnBrk="0" hangingPunct="1">
              <a:lnSpc>
                <a:spcPts val="24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Comic Sans MS" panose="030F0702030302020204" pitchFamily="66" charset="0"/>
                <a:ea typeface="游明朝" panose="02020400000000000000" pitchFamily="18" charset="-128"/>
                <a:cs typeface="Times New Roman" panose="02020603050405020304" pitchFamily="18" charset="0"/>
              </a:rPr>
              <a:t>Unit6  Beyond Borders</a:t>
            </a:r>
            <a:endParaRPr kumimoji="0"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1029211" y="989328"/>
            <a:ext cx="7123430" cy="333375"/>
          </a:xfrm>
          <a:prstGeom prst="rect">
            <a:avLst/>
          </a:prstGeom>
          <a:noFill/>
        </p:spPr>
        <p:txBody>
          <a:bodyPr wrap="square" rtlCol="0">
            <a:noAutofit/>
          </a:bodyPr>
          <a:lstStyle/>
          <a:p>
            <a:pPr marL="0" marR="0" lvl="0" indent="0" algn="ctr" defTabSz="457200" rtl="0" eaLnBrk="1" fontAlgn="auto" latinLnBrk="0" hangingPunct="1">
              <a:lnSpc>
                <a:spcPts val="15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宇宙旅行をするために必要なことを知り、どこで何がしたいかを伝え合おう</a:t>
            </a:r>
            <a:endParaRPr kumimoji="0" lang="ja-JP" altLang="en-US"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endParaRPr>
          </a:p>
          <a:p>
            <a:pPr marL="0" marR="0" lvl="0" indent="0" algn="ctr" defTabSz="457200" rtl="0" eaLnBrk="1" fontAlgn="auto" latinLnBrk="0" hangingPunct="1">
              <a:lnSpc>
                <a:spcPts val="15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kumimoji="0" lang="ja-JP" altLang="en-US"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endParaRPr>
          </a:p>
        </p:txBody>
      </p:sp>
      <p:graphicFrame>
        <p:nvGraphicFramePr>
          <p:cNvPr id="5" name="表 4">
            <a:extLst>
              <a:ext uri="{FF2B5EF4-FFF2-40B4-BE49-F238E27FC236}">
                <a16:creationId xmlns:a16="http://schemas.microsoft.com/office/drawing/2014/main" id="{5F007286-686B-48E0-B0B5-BD88D5783A95}"/>
              </a:ext>
            </a:extLst>
          </p:cNvPr>
          <p:cNvGraphicFramePr>
            <a:graphicFrameLocks noGrp="1"/>
          </p:cNvGraphicFramePr>
          <p:nvPr>
            <p:extLst/>
          </p:nvPr>
        </p:nvGraphicFramePr>
        <p:xfrm>
          <a:off x="628650" y="1978150"/>
          <a:ext cx="7886700" cy="3017324"/>
        </p:xfrm>
        <a:graphic>
          <a:graphicData uri="http://schemas.openxmlformats.org/drawingml/2006/table">
            <a:tbl>
              <a:tblPr firstRow="1" firstCol="1" bandRow="1"/>
              <a:tblGrid>
                <a:gridCol w="1174076">
                  <a:extLst>
                    <a:ext uri="{9D8B030D-6E8A-4147-A177-3AD203B41FA5}">
                      <a16:colId xmlns:a16="http://schemas.microsoft.com/office/drawing/2014/main" val="3943044795"/>
                    </a:ext>
                  </a:extLst>
                </a:gridCol>
                <a:gridCol w="1979245">
                  <a:extLst>
                    <a:ext uri="{9D8B030D-6E8A-4147-A177-3AD203B41FA5}">
                      <a16:colId xmlns:a16="http://schemas.microsoft.com/office/drawing/2014/main" val="1876803429"/>
                    </a:ext>
                  </a:extLst>
                </a:gridCol>
                <a:gridCol w="2456290">
                  <a:extLst>
                    <a:ext uri="{9D8B030D-6E8A-4147-A177-3AD203B41FA5}">
                      <a16:colId xmlns:a16="http://schemas.microsoft.com/office/drawing/2014/main" val="3709132137"/>
                    </a:ext>
                  </a:extLst>
                </a:gridCol>
                <a:gridCol w="2277089">
                  <a:extLst>
                    <a:ext uri="{9D8B030D-6E8A-4147-A177-3AD203B41FA5}">
                      <a16:colId xmlns:a16="http://schemas.microsoft.com/office/drawing/2014/main" val="608514363"/>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565403726"/>
                  </a:ext>
                </a:extLst>
              </a:tr>
              <a:tr h="67201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宇宙旅行をするための情報量が十分で、調べたことを的確に伝えている。また自分の考えや気持ちが十分に伝わっている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119614810"/>
                  </a:ext>
                </a:extLst>
              </a:tr>
              <a:tr h="851338">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宇宙旅行をするための情報量は多く、調べたことや自分の考え、気持ちを伝えようとしているが、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268658422"/>
                  </a:ext>
                </a:extLst>
              </a:tr>
              <a:tr h="687284">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宇宙旅行をするための情報量が少なく、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241466783"/>
                  </a:ext>
                </a:extLst>
              </a:tr>
              <a:tr h="630590">
                <a:tc>
                  <a:txBody>
                    <a:bodyPr/>
                    <a:lstStyle/>
                    <a:p>
                      <a:pPr algn="ctr">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098422163"/>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53022"/>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23751416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Arial"/>
        <a:ea typeface="UD デジタル 教科書体 NK-R"/>
        <a:cs typeface=""/>
      </a:majorFont>
      <a:minorFont>
        <a:latin typeface="Arial"/>
        <a:ea typeface="UD デジタル 教科書体 NK-R"/>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2415</Words>
  <Application>Microsoft Office PowerPoint</Application>
  <PresentationFormat>画面に合わせる (4:3)</PresentationFormat>
  <Paragraphs>355</Paragraphs>
  <Slides>6</Slides>
  <Notes>6</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6</vt:i4>
      </vt:variant>
    </vt:vector>
  </HeadingPairs>
  <TitlesOfParts>
    <vt:vector size="16" baseType="lpstr">
      <vt:lpstr>BIZ UDゴシック</vt:lpstr>
      <vt:lpstr>BIZ UD明朝 Medium</vt:lpstr>
      <vt:lpstr>ＭＳ Ｐゴシック</vt:lpstr>
      <vt:lpstr>UD デジタル 教科書体 NK-R</vt:lpstr>
      <vt:lpstr>游ゴシック</vt:lpstr>
      <vt:lpstr>游明朝</vt:lpstr>
      <vt:lpstr>Arial</vt:lpstr>
      <vt:lpstr>Comic Sans MS</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2024-02-29T06:03:36Z</dcterms:created>
  <dcterms:modified xsi:type="dcterms:W3CDTF">2024-02-29T06:03:47Z</dcterms:modified>
</cp:coreProperties>
</file>