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2B7D93-DB58-48B3-99B0-066A2CBF0819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2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Unit1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Trip to Singapore】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63677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2276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18566"/>
            <a:ext cx="477338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夏休みの旅行で、どこに何日間行く予定かを伝えよう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1A5F5A7-FB86-4D78-8C3C-3DAA6D2662E8}"/>
              </a:ext>
            </a:extLst>
          </p:cNvPr>
          <p:cNvGrpSpPr/>
          <p:nvPr/>
        </p:nvGrpSpPr>
        <p:grpSpPr>
          <a:xfrm>
            <a:off x="5178435" y="2465225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B76E65B-3470-4116-9026-50FE4E519B6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AC4D58FD-43C3-428F-B218-4D16B778D68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84E905-FB1F-4A5E-ACAA-F9F4827D8CE3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going to…   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F44147B-9088-448C-8AFE-3DD6B9CD311A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20807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568835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57255"/>
            <a:ext cx="511674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その期間、どこで何をするつもりかを伝え合おう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231" y="528484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64D6E88-505E-4E3A-A0B8-694787C2C7D4}"/>
              </a:ext>
            </a:extLst>
          </p:cNvPr>
          <p:cNvGrpSpPr/>
          <p:nvPr/>
        </p:nvGrpSpPr>
        <p:grpSpPr>
          <a:xfrm>
            <a:off x="5446946" y="2562351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99BF0DA1-2B05-4A75-8A95-532D1BC2936D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78197E12-BAAE-48E9-9998-6F0E48621CD1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0368187-2368-43BA-9A0B-872C063F9DD9}"/>
                  </a:ext>
                </a:extLst>
              </p:cNvPr>
              <p:cNvSpPr/>
              <p:nvPr/>
            </p:nvSpPr>
            <p:spPr>
              <a:xfrm>
                <a:off x="5878419" y="2486563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going to…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will…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B9EB373-3886-4D8E-9684-DF327B66D54C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996BBCF-7588-4EE3-87A3-3C2DDCAE50F7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Trip to Singapore】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32" name="テキスト ボックス 24">
            <a:extLst>
              <a:ext uri="{FF2B5EF4-FFF2-40B4-BE49-F238E27FC236}">
                <a16:creationId xmlns:a16="http://schemas.microsoft.com/office/drawing/2014/main" id="{F0CE0FC5-5CE0-491E-ACE8-E0B8185B8F1E}"/>
              </a:ext>
            </a:extLst>
          </p:cNvPr>
          <p:cNvSpPr txBox="1"/>
          <p:nvPr/>
        </p:nvSpPr>
        <p:spPr>
          <a:xfrm>
            <a:off x="283387" y="220807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38300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5990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20854"/>
            <a:ext cx="457200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写真を見せて、その場所のおすすめを伝えよう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496" y="5282039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93AF519D-8745-423E-A6EE-74A058D49F66}"/>
              </a:ext>
            </a:extLst>
          </p:cNvPr>
          <p:cNvGrpSpPr/>
          <p:nvPr/>
        </p:nvGrpSpPr>
        <p:grpSpPr>
          <a:xfrm>
            <a:off x="5036820" y="2590647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80959AA7-359D-4103-B8FA-7561007C8BBE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25FFA50C-6592-491B-AC36-6B831F8000C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AD53C38A-07FC-488E-82C1-8B9B4387B40E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going to…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will…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I’ll show…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D17EDC6-4451-4497-91C7-CB6447823FC6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E09BE0E-9C67-4273-9F29-F4D8E4BEDE66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Trip to Singapore】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8FFEAC81-08B3-4D5A-96A1-3992A9A6C18F}"/>
              </a:ext>
            </a:extLst>
          </p:cNvPr>
          <p:cNvSpPr txBox="1"/>
          <p:nvPr/>
        </p:nvSpPr>
        <p:spPr>
          <a:xfrm>
            <a:off x="283387" y="220807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363053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6603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0693"/>
            <a:ext cx="4372021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伝えられたこと以外についてお互いにたずね合おう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087" y="518429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FAF5CFB-5092-41A5-B58E-BBE07566FEF0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Trip to Singapore】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1FB902D-1F30-4FF6-975A-23AF0C6A44A9}"/>
              </a:ext>
            </a:extLst>
          </p:cNvPr>
          <p:cNvGrpSpPr/>
          <p:nvPr/>
        </p:nvGrpSpPr>
        <p:grpSpPr>
          <a:xfrm>
            <a:off x="5190884" y="2478111"/>
            <a:ext cx="2768767" cy="1503060"/>
            <a:chOff x="5517443" y="2158778"/>
            <a:chExt cx="3418114" cy="1353674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DE370F0A-3FC4-4EEF-A08F-1561DB59C2F5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35" name="雲 34">
                <a:extLst>
                  <a:ext uri="{FF2B5EF4-FFF2-40B4-BE49-F238E27FC236}">
                    <a16:creationId xmlns:a16="http://schemas.microsoft.com/office/drawing/2014/main" id="{6744A83D-BED8-4C68-9CC6-18224E4FD4B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E30B89AA-AB5D-4F2A-8D03-58B781351BA8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going to…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will…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are you…?</a:t>
                </a:r>
              </a:p>
            </p:txBody>
          </p:sp>
        </p:grp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75B8BB5C-730E-42C8-B91C-C578A7F73958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9ADF3F2-0806-4134-8A26-2BC085EAA798}"/>
              </a:ext>
            </a:extLst>
          </p:cNvPr>
          <p:cNvSpPr txBox="1"/>
          <p:nvPr/>
        </p:nvSpPr>
        <p:spPr>
          <a:xfrm>
            <a:off x="283387" y="220807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78148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8976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46618"/>
            <a:ext cx="522986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夏休みに旅行に行く計画を立て、調べた情報を基に計画を伝え合おう</a:t>
            </a:r>
            <a:endParaRPr lang="ja-JP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601" y="512182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167C29A-2375-4720-A29D-C7F98C9D8F57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Trip to Singapore】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4CD05626-B31B-4F88-8139-506DA9D9920F}"/>
              </a:ext>
            </a:extLst>
          </p:cNvPr>
          <p:cNvSpPr txBox="1"/>
          <p:nvPr/>
        </p:nvSpPr>
        <p:spPr>
          <a:xfrm>
            <a:off x="283387" y="220807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444</Words>
  <Application>Microsoft Office PowerPoint</Application>
  <PresentationFormat>画面に合わせる (4:3)</PresentationFormat>
  <Paragraphs>118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2024-02-26T23:43:54Z</dcterms:created>
  <dcterms:modified xsi:type="dcterms:W3CDTF">2024-02-26T23:43:59Z</dcterms:modified>
</cp:coreProperties>
</file>