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66" r:id="rId3"/>
    <p:sldId id="267" r:id="rId4"/>
    <p:sldId id="268" r:id="rId5"/>
    <p:sldId id="269" r:id="rId6"/>
  </p:sldIdLst>
  <p:sldSz cx="9144000" cy="6858000" type="screen4x3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FF"/>
    <a:srgbClr val="FFF3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67248" autoAdjust="0"/>
  </p:normalViewPr>
  <p:slideViewPr>
    <p:cSldViewPr snapToGrid="0">
      <p:cViewPr varScale="1">
        <p:scale>
          <a:sx n="88" d="100"/>
          <a:sy n="88" d="100"/>
        </p:scale>
        <p:origin x="239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4" d="100"/>
          <a:sy n="134" d="100"/>
        </p:scale>
        <p:origin x="1566" y="1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BF4406C-8732-4D20-A275-1DA8972D9750}"/>
              </a:ext>
            </a:extLst>
          </p:cNvPr>
          <p:cNvSpPr txBox="1">
            <a:spLocks/>
          </p:cNvSpPr>
          <p:nvPr/>
        </p:nvSpPr>
        <p:spPr>
          <a:xfrm>
            <a:off x="788293" y="278945"/>
            <a:ext cx="1441029" cy="26051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5463" tIns="47732" rIns="95463" bIns="0" rtlCol="0" anchor="ctr" anchorCtr="0">
            <a:normAutofit/>
          </a:bodyPr>
          <a:lstStyle>
            <a:lvl1pPr marL="228600" indent="-22860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000" dirty="0"/>
              <a:t>第</a:t>
            </a:r>
            <a:r>
              <a:rPr lang="en-US" altLang="ja-JP" sz="1000" dirty="0"/>
              <a:t>3</a:t>
            </a:r>
            <a:r>
              <a:rPr lang="ja-JP" altLang="en-US" sz="1000" dirty="0"/>
              <a:t>学年　</a:t>
            </a:r>
            <a:r>
              <a:rPr lang="en-US" altLang="ja-JP" sz="1000" dirty="0"/>
              <a:t>Unit1</a:t>
            </a:r>
            <a:endParaRPr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236824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30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D9EF0B-FECC-4393-A7B5-25024433C559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17888" y="841375"/>
            <a:ext cx="303053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241588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30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238CB-CC82-41AB-9886-47EC346076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51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24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4072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54167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4207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410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6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61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26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9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90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93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3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5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53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11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9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52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362097" y="177007"/>
            <a:ext cx="84198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➊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【Unit1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Sports for Everyone】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48545"/>
              </p:ext>
            </p:extLst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77449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3800650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684518" y="2720113"/>
            <a:ext cx="5252257" cy="83116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趣味やおすすめのことについて、自分の経験を伝えよう</a:t>
            </a:r>
            <a:endParaRPr kumimoji="1" lang="en-US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950" y="5443764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34C5D9F3-8081-43BA-9C07-D7D5940227B5}"/>
              </a:ext>
            </a:extLst>
          </p:cNvPr>
          <p:cNvGrpSpPr/>
          <p:nvPr/>
        </p:nvGrpSpPr>
        <p:grpSpPr>
          <a:xfrm>
            <a:off x="5686221" y="2640918"/>
            <a:ext cx="3075696" cy="1120751"/>
            <a:chOff x="5517443" y="2158778"/>
            <a:chExt cx="3517998" cy="1353674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83EEE234-C050-49AC-84C9-B27D83BEC642}"/>
                </a:ext>
              </a:extLst>
            </p:cNvPr>
            <p:cNvGrpSpPr/>
            <p:nvPr/>
          </p:nvGrpSpPr>
          <p:grpSpPr>
            <a:xfrm>
              <a:off x="5517443" y="2158778"/>
              <a:ext cx="3517998" cy="1353674"/>
              <a:chOff x="5165680" y="2375251"/>
              <a:chExt cx="3842686" cy="731521"/>
            </a:xfrm>
          </p:grpSpPr>
          <p:sp>
            <p:nvSpPr>
              <p:cNvPr id="28" name="雲 27">
                <a:extLst>
                  <a:ext uri="{FF2B5EF4-FFF2-40B4-BE49-F238E27FC236}">
                    <a16:creationId xmlns:a16="http://schemas.microsoft.com/office/drawing/2014/main" id="{EC5DAB49-D605-43A8-A600-592705FDB8F9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E3D1205A-3B43-44D4-B4DF-884F80D41E16}"/>
                  </a:ext>
                </a:extLst>
              </p:cNvPr>
              <p:cNvSpPr/>
              <p:nvPr/>
            </p:nvSpPr>
            <p:spPr>
              <a:xfrm>
                <a:off x="5755815" y="2555572"/>
                <a:ext cx="3252551" cy="43903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My hobby is 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have … once(twice).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99636AF8-E59A-4BDC-BAAD-7DAA1F8D2B15}"/>
                </a:ext>
              </a:extLst>
            </p:cNvPr>
            <p:cNvSpPr/>
            <p:nvPr/>
          </p:nvSpPr>
          <p:spPr>
            <a:xfrm>
              <a:off x="6030674" y="2354957"/>
              <a:ext cx="1683206" cy="2927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7CD20016-CC1D-4225-A9A9-191F32D84CC8}"/>
              </a:ext>
            </a:extLst>
          </p:cNvPr>
          <p:cNvSpPr txBox="1"/>
          <p:nvPr/>
        </p:nvSpPr>
        <p:spPr>
          <a:xfrm>
            <a:off x="283387" y="2207281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308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6024687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77150" y="3771667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662940" y="2760300"/>
            <a:ext cx="6206330" cy="75571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自分が経験したことを、相手に尋ねよう</a:t>
            </a:r>
            <a:endParaRPr kumimoji="1" lang="en-US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9184" y="5254684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A7377ED3-94CC-448D-A665-99C20D8EFD5D}"/>
              </a:ext>
            </a:extLst>
          </p:cNvPr>
          <p:cNvSpPr txBox="1"/>
          <p:nvPr/>
        </p:nvSpPr>
        <p:spPr>
          <a:xfrm>
            <a:off x="362097" y="177007"/>
            <a:ext cx="84198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➋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【Unit1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Sports for Everyone】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0665FB3A-EB0C-413F-A655-B3A5875FA1DC}"/>
              </a:ext>
            </a:extLst>
          </p:cNvPr>
          <p:cNvGrpSpPr/>
          <p:nvPr/>
        </p:nvGrpSpPr>
        <p:grpSpPr>
          <a:xfrm>
            <a:off x="5878480" y="2999514"/>
            <a:ext cx="3075696" cy="1120751"/>
            <a:chOff x="5517443" y="2158778"/>
            <a:chExt cx="3517998" cy="1353674"/>
          </a:xfrm>
        </p:grpSpPr>
        <p:grpSp>
          <p:nvGrpSpPr>
            <p:cNvPr id="32" name="グループ化 31">
              <a:extLst>
                <a:ext uri="{FF2B5EF4-FFF2-40B4-BE49-F238E27FC236}">
                  <a16:creationId xmlns:a16="http://schemas.microsoft.com/office/drawing/2014/main" id="{3FA2D586-92C1-416A-AEE2-EEB630847D18}"/>
                </a:ext>
              </a:extLst>
            </p:cNvPr>
            <p:cNvGrpSpPr/>
            <p:nvPr/>
          </p:nvGrpSpPr>
          <p:grpSpPr>
            <a:xfrm>
              <a:off x="5517443" y="2158778"/>
              <a:ext cx="3517998" cy="1353674"/>
              <a:chOff x="5165680" y="2375251"/>
              <a:chExt cx="3842686" cy="731521"/>
            </a:xfrm>
          </p:grpSpPr>
          <p:sp>
            <p:nvSpPr>
              <p:cNvPr id="34" name="雲 33">
                <a:extLst>
                  <a:ext uri="{FF2B5EF4-FFF2-40B4-BE49-F238E27FC236}">
                    <a16:creationId xmlns:a16="http://schemas.microsoft.com/office/drawing/2014/main" id="{5D58290E-13E5-4FD6-9458-0D6F14D9CF8E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5" name="正方形/長方形 34">
                <a:extLst>
                  <a:ext uri="{FF2B5EF4-FFF2-40B4-BE49-F238E27FC236}">
                    <a16:creationId xmlns:a16="http://schemas.microsoft.com/office/drawing/2014/main" id="{DB307E78-D0FE-4C9C-9C23-DB81FCB5C0B3}"/>
                  </a:ext>
                </a:extLst>
              </p:cNvPr>
              <p:cNvSpPr/>
              <p:nvPr/>
            </p:nvSpPr>
            <p:spPr>
              <a:xfrm>
                <a:off x="5755815" y="2555572"/>
                <a:ext cx="3252551" cy="43903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have … once(twice).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Have you ever…?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85B367A4-D725-4CA3-A191-2904F952E2B9}"/>
                </a:ext>
              </a:extLst>
            </p:cNvPr>
            <p:cNvSpPr/>
            <p:nvPr/>
          </p:nvSpPr>
          <p:spPr>
            <a:xfrm>
              <a:off x="6030674" y="2354957"/>
              <a:ext cx="1683206" cy="2927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38F909A1-B16C-41D3-A06D-AF96D2B8217B}"/>
              </a:ext>
            </a:extLst>
          </p:cNvPr>
          <p:cNvSpPr txBox="1"/>
          <p:nvPr/>
        </p:nvSpPr>
        <p:spPr>
          <a:xfrm>
            <a:off x="283387" y="2207281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4473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844028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3943924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662940" y="2692010"/>
            <a:ext cx="5537991" cy="112075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おすすめの○○によって、自分の気持ちがどうなるか伝えよう</a:t>
            </a:r>
            <a:endParaRPr kumimoji="1" lang="en-US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605" y="5238318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B55ADF74-7795-459C-BEFB-29A4362CE823}"/>
              </a:ext>
            </a:extLst>
          </p:cNvPr>
          <p:cNvSpPr txBox="1"/>
          <p:nvPr/>
        </p:nvSpPr>
        <p:spPr>
          <a:xfrm>
            <a:off x="362097" y="177007"/>
            <a:ext cx="84198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➌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【Unit1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Sports for Everyone】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EAFA53A5-1234-4236-B6DA-E3C60B79AEE8}"/>
              </a:ext>
            </a:extLst>
          </p:cNvPr>
          <p:cNvGrpSpPr/>
          <p:nvPr/>
        </p:nvGrpSpPr>
        <p:grpSpPr>
          <a:xfrm>
            <a:off x="5774089" y="2829070"/>
            <a:ext cx="3081507" cy="1345686"/>
            <a:chOff x="5517442" y="2158778"/>
            <a:chExt cx="3524645" cy="1353674"/>
          </a:xfrm>
        </p:grpSpPr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D093E3C2-1865-454F-B25E-64743AF5D0A3}"/>
                </a:ext>
              </a:extLst>
            </p:cNvPr>
            <p:cNvGrpSpPr/>
            <p:nvPr/>
          </p:nvGrpSpPr>
          <p:grpSpPr>
            <a:xfrm>
              <a:off x="5517442" y="2158778"/>
              <a:ext cx="3524645" cy="1353674"/>
              <a:chOff x="5165680" y="2375251"/>
              <a:chExt cx="3849947" cy="731521"/>
            </a:xfrm>
          </p:grpSpPr>
          <p:sp>
            <p:nvSpPr>
              <p:cNvPr id="39" name="雲 38">
                <a:extLst>
                  <a:ext uri="{FF2B5EF4-FFF2-40B4-BE49-F238E27FC236}">
                    <a16:creationId xmlns:a16="http://schemas.microsoft.com/office/drawing/2014/main" id="{D69ECCC5-0704-4D82-8D8B-99EC88DA03FC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56EA65B-4929-46F6-8862-B0C3E3FD5E8D}"/>
                  </a:ext>
                </a:extLst>
              </p:cNvPr>
              <p:cNvSpPr/>
              <p:nvPr/>
            </p:nvSpPr>
            <p:spPr>
              <a:xfrm>
                <a:off x="5763076" y="2534691"/>
                <a:ext cx="3252551" cy="551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have … once(twice).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Have you ever…?</a:t>
                </a:r>
              </a:p>
              <a:p>
                <a:r>
                  <a:rPr kumimoji="1" lang="ja-JP" altLang="en-US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    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makes me …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EB5D716B-03CB-4228-A93C-6B984DA06704}"/>
                </a:ext>
              </a:extLst>
            </p:cNvPr>
            <p:cNvSpPr/>
            <p:nvPr/>
          </p:nvSpPr>
          <p:spPr>
            <a:xfrm>
              <a:off x="6030674" y="2354957"/>
              <a:ext cx="1683206" cy="2927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FB2FDADF-5E54-41E2-86B6-E4562BE98D82}"/>
              </a:ext>
            </a:extLst>
          </p:cNvPr>
          <p:cNvSpPr/>
          <p:nvPr/>
        </p:nvSpPr>
        <p:spPr>
          <a:xfrm>
            <a:off x="6330390" y="3787056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68CB1471-0A1A-4AB4-9B2D-30F4EA5937F5}"/>
              </a:ext>
            </a:extLst>
          </p:cNvPr>
          <p:cNvSpPr txBox="1"/>
          <p:nvPr/>
        </p:nvSpPr>
        <p:spPr>
          <a:xfrm>
            <a:off x="283387" y="2207281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9400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103723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4002499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662940" y="2719848"/>
            <a:ext cx="5321402" cy="104979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友達のおすすめの○○について質問したり答えたりしよう</a:t>
            </a:r>
            <a:endParaRPr kumimoji="1" lang="en-US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272" y="5171324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C961A25-721B-4C64-90DA-FA61FDDA788E}"/>
              </a:ext>
            </a:extLst>
          </p:cNvPr>
          <p:cNvSpPr txBox="1"/>
          <p:nvPr/>
        </p:nvSpPr>
        <p:spPr>
          <a:xfrm>
            <a:off x="362097" y="177007"/>
            <a:ext cx="84198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➍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【Unit1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Sports for Everyone】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9" name="テキスト ボックス 24">
            <a:extLst>
              <a:ext uri="{FF2B5EF4-FFF2-40B4-BE49-F238E27FC236}">
                <a16:creationId xmlns:a16="http://schemas.microsoft.com/office/drawing/2014/main" id="{606C4319-CE9B-4E41-B36F-C835DE2C83B1}"/>
              </a:ext>
            </a:extLst>
          </p:cNvPr>
          <p:cNvSpPr txBox="1"/>
          <p:nvPr/>
        </p:nvSpPr>
        <p:spPr>
          <a:xfrm>
            <a:off x="283387" y="2207281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952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584875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4002499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662942" y="2718798"/>
            <a:ext cx="5701848" cy="111622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自分の趣味やおすすめの○○について</a:t>
            </a:r>
            <a:endParaRPr lang="en-US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just"/>
            <a:r>
              <a:rPr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伝え合おう</a:t>
            </a:r>
            <a:endParaRPr lang="ja-JP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8043" y="5120755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F6F175AE-EADB-4EA2-8E70-08C6EE8EB1E5}"/>
              </a:ext>
            </a:extLst>
          </p:cNvPr>
          <p:cNvSpPr txBox="1"/>
          <p:nvPr/>
        </p:nvSpPr>
        <p:spPr>
          <a:xfrm>
            <a:off x="362097" y="177007"/>
            <a:ext cx="84198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➎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【Unit1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Sports for Everyone】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9" name="テキスト ボックス 24">
            <a:extLst>
              <a:ext uri="{FF2B5EF4-FFF2-40B4-BE49-F238E27FC236}">
                <a16:creationId xmlns:a16="http://schemas.microsoft.com/office/drawing/2014/main" id="{37C6E06C-685C-40AB-8078-E319C8922ACB}"/>
              </a:ext>
            </a:extLst>
          </p:cNvPr>
          <p:cNvSpPr txBox="1"/>
          <p:nvPr/>
        </p:nvSpPr>
        <p:spPr>
          <a:xfrm>
            <a:off x="283387" y="2207281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8893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439</Words>
  <Application>Microsoft Office PowerPoint</Application>
  <PresentationFormat>画面に合わせる (4:3)</PresentationFormat>
  <Paragraphs>111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5" baseType="lpstr">
      <vt:lpstr>UD デジタル 教科書体 NK-B</vt:lpstr>
      <vt:lpstr>UD デジタル 教科書体 NK-R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Comic Sans MS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2024-02-26T23:46:56Z</dcterms:created>
  <dcterms:modified xsi:type="dcterms:W3CDTF">2024-02-26T23:47:02Z</dcterms:modified>
</cp:coreProperties>
</file>