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56" r:id="rId2"/>
    <p:sldId id="280" r:id="rId3"/>
    <p:sldId id="284" r:id="rId4"/>
    <p:sldId id="285" r:id="rId5"/>
    <p:sldId id="286" r:id="rId6"/>
    <p:sldId id="283" r:id="rId7"/>
    <p:sldId id="281" r:id="rId8"/>
    <p:sldId id="282" r:id="rId9"/>
  </p:sldIdLst>
  <p:sldSz cx="9144000" cy="6858000" type="screen4x3"/>
  <p:notesSz cx="9866313" cy="67357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1FF"/>
    <a:srgbClr val="FFF3FF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84" autoAdjust="0"/>
    <p:restoredTop sz="66754" autoAdjust="0"/>
  </p:normalViewPr>
  <p:slideViewPr>
    <p:cSldViewPr snapToGrid="0">
      <p:cViewPr varScale="1">
        <p:scale>
          <a:sx n="87" d="100"/>
          <a:sy n="87" d="100"/>
        </p:scale>
        <p:origin x="2424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27" d="100"/>
          <a:sy n="127" d="100"/>
        </p:scale>
        <p:origin x="1650" y="14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日付プレースホルダー 2">
            <a:extLst>
              <a:ext uri="{FF2B5EF4-FFF2-40B4-BE49-F238E27FC236}">
                <a16:creationId xmlns:a16="http://schemas.microsoft.com/office/drawing/2014/main" id="{2C32664E-3BFF-420E-A474-10FACBCB2677}"/>
              </a:ext>
            </a:extLst>
          </p:cNvPr>
          <p:cNvSpPr txBox="1">
            <a:spLocks/>
          </p:cNvSpPr>
          <p:nvPr/>
        </p:nvSpPr>
        <p:spPr>
          <a:xfrm>
            <a:off x="759926" y="264661"/>
            <a:ext cx="1389173" cy="24717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25" tIns="45713" rIns="91425" bIns="0" rtlCol="0" anchor="ctr" anchorCtr="0">
            <a:normAutofit/>
          </a:bodyPr>
          <a:lstStyle>
            <a:lvl1pPr marL="228600" indent="-22860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ja-JP" altLang="en-US" sz="1000" dirty="0"/>
              <a:t>第</a:t>
            </a:r>
            <a:r>
              <a:rPr lang="en-US" altLang="ja-JP" sz="1000" dirty="0"/>
              <a:t>1</a:t>
            </a:r>
            <a:r>
              <a:rPr lang="ja-JP" altLang="en-US" sz="1000" dirty="0"/>
              <a:t>学年　</a:t>
            </a:r>
            <a:r>
              <a:rPr lang="en-US" altLang="ja-JP" sz="1000" dirty="0"/>
              <a:t>Unit1~3</a:t>
            </a:r>
            <a:endParaRPr lang="ja-JP" altLang="en-US" sz="1000" dirty="0"/>
          </a:p>
        </p:txBody>
      </p:sp>
    </p:spTree>
    <p:extLst>
      <p:ext uri="{BB962C8B-B14F-4D97-AF65-F5344CB8AC3E}">
        <p14:creationId xmlns:p14="http://schemas.microsoft.com/office/powerpoint/2010/main" val="22368241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6" y="0"/>
            <a:ext cx="4275403" cy="337958"/>
          </a:xfrm>
          <a:prstGeom prst="rect">
            <a:avLst/>
          </a:prstGeom>
        </p:spPr>
        <p:txBody>
          <a:bodyPr vert="horz" lIns="91425" tIns="45713" rIns="91425" bIns="4571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588633" y="0"/>
            <a:ext cx="4275403" cy="337958"/>
          </a:xfrm>
          <a:prstGeom prst="rect">
            <a:avLst/>
          </a:prstGeom>
        </p:spPr>
        <p:txBody>
          <a:bodyPr vert="horz" lIns="91425" tIns="45713" rIns="91425" bIns="45713" rtlCol="0"/>
          <a:lstStyle>
            <a:lvl1pPr algn="r">
              <a:defRPr sz="1200"/>
            </a:lvl1pPr>
          </a:lstStyle>
          <a:p>
            <a:fld id="{FFD9EF0B-FECC-4393-A7B5-25024433C559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417888" y="841375"/>
            <a:ext cx="3030537" cy="2273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5" tIns="45713" rIns="91425" bIns="45713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86632" y="3241590"/>
            <a:ext cx="7893050" cy="2652207"/>
          </a:xfrm>
          <a:prstGeom prst="rect">
            <a:avLst/>
          </a:prstGeom>
        </p:spPr>
        <p:txBody>
          <a:bodyPr vert="horz" lIns="91425" tIns="45713" rIns="91425" bIns="45713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6" y="6397808"/>
            <a:ext cx="4275403" cy="337957"/>
          </a:xfrm>
          <a:prstGeom prst="rect">
            <a:avLst/>
          </a:prstGeom>
        </p:spPr>
        <p:txBody>
          <a:bodyPr vert="horz" lIns="91425" tIns="45713" rIns="91425" bIns="4571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588633" y="6397808"/>
            <a:ext cx="4275403" cy="337957"/>
          </a:xfrm>
          <a:prstGeom prst="rect">
            <a:avLst/>
          </a:prstGeom>
        </p:spPr>
        <p:txBody>
          <a:bodyPr vert="horz" lIns="91425" tIns="45713" rIns="91425" bIns="45713" rtlCol="0" anchor="b"/>
          <a:lstStyle>
            <a:lvl1pPr algn="r">
              <a:defRPr sz="1200"/>
            </a:lvl1pPr>
          </a:lstStyle>
          <a:p>
            <a:fld id="{E07238CB-CC82-41AB-9886-47EC346076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2512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3240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28685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31442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07625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92479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59929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69754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03343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0568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0611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8268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5893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0906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7937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8134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0754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5533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7117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0192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8521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738235A-51B2-4B94-A76A-BFBE8397407B}"/>
              </a:ext>
            </a:extLst>
          </p:cNvPr>
          <p:cNvSpPr txBox="1"/>
          <p:nvPr/>
        </p:nvSpPr>
        <p:spPr>
          <a:xfrm>
            <a:off x="138919" y="137791"/>
            <a:ext cx="41137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➊</a:t>
            </a:r>
            <a:endParaRPr kumimoji="1" lang="ja-JP" altLang="en-US" sz="22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A6ACFEA6-A5E5-41C7-945D-F81592773F48}"/>
              </a:ext>
            </a:extLst>
          </p:cNvPr>
          <p:cNvSpPr txBox="1"/>
          <p:nvPr/>
        </p:nvSpPr>
        <p:spPr>
          <a:xfrm>
            <a:off x="280372" y="2288877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3857556"/>
              </p:ext>
            </p:extLst>
          </p:nvPr>
        </p:nvGraphicFramePr>
        <p:xfrm>
          <a:off x="662940" y="1540396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8284277"/>
              </p:ext>
            </p:extLst>
          </p:nvPr>
        </p:nvGraphicFramePr>
        <p:xfrm>
          <a:off x="4976596" y="1536203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6AAB424-E2F1-4B08-B78F-868084879603}"/>
              </a:ext>
            </a:extLst>
          </p:cNvPr>
          <p:cNvGrpSpPr/>
          <p:nvPr/>
        </p:nvGrpSpPr>
        <p:grpSpPr>
          <a:xfrm>
            <a:off x="6190854" y="5434154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EDB6E3DC-5BDD-4F7B-B63F-A270EC511CA0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88F480E9-48F3-4971-8678-C8DCCBD7B488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114F33A9-8DCC-4627-9F04-2003CEF401F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9" name="フリーフォーム: 図形 18">
              <a:extLst>
                <a:ext uri="{FF2B5EF4-FFF2-40B4-BE49-F238E27FC236}">
                  <a16:creationId xmlns:a16="http://schemas.microsoft.com/office/drawing/2014/main" id="{E8EA4828-5B6C-462B-88B6-09C5750A57F5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20" name="フリーフォーム: 図形 19">
              <a:extLst>
                <a:ext uri="{FF2B5EF4-FFF2-40B4-BE49-F238E27FC236}">
                  <a16:creationId xmlns:a16="http://schemas.microsoft.com/office/drawing/2014/main" id="{3CC28CBA-C30B-4D12-9DE5-76FF6AFCF612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FB0BD84C-97EE-46FE-B311-0FB116B7C7A1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008C6BE-3B55-48DB-8A67-3D25E46694BB}"/>
              </a:ext>
            </a:extLst>
          </p:cNvPr>
          <p:cNvSpPr txBox="1"/>
          <p:nvPr/>
        </p:nvSpPr>
        <p:spPr>
          <a:xfrm>
            <a:off x="280372" y="3922118"/>
            <a:ext cx="1217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 </a:t>
            </a: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1B549516-FD68-4B72-A6D6-16D141CBE389}"/>
              </a:ext>
            </a:extLst>
          </p:cNvPr>
          <p:cNvSpPr/>
          <p:nvPr/>
        </p:nvSpPr>
        <p:spPr>
          <a:xfrm>
            <a:off x="662940" y="2860872"/>
            <a:ext cx="5579934" cy="91136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自分が好きなことや普段すること、できる</a:t>
            </a:r>
            <a:endParaRPr kumimoji="1" lang="en-US" altLang="ja-JP" sz="24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2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ことを伝えよう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7EEFE3C-24C8-43F9-9ADA-CADB40129786}"/>
              </a:ext>
            </a:extLst>
          </p:cNvPr>
          <p:cNvSpPr/>
          <p:nvPr/>
        </p:nvSpPr>
        <p:spPr>
          <a:xfrm>
            <a:off x="-3418114" y="378361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kumimoji="1"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lang="ja-JP" altLang="en-US" dirty="0"/>
          </a:p>
        </p:txBody>
      </p:sp>
      <p:pic>
        <p:nvPicPr>
          <p:cNvPr id="24" name="Picture 2" descr="業績が上がった人のイラスト（棒人間）">
            <a:extLst>
              <a:ext uri="{FF2B5EF4-FFF2-40B4-BE49-F238E27FC236}">
                <a16:creationId xmlns:a16="http://schemas.microsoft.com/office/drawing/2014/main" id="{6A0BC2E8-43B2-4CCA-8EC0-CE2061817C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5291" y="5422797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70BAB5B-D588-41EF-924B-BD96D157D124}"/>
              </a:ext>
            </a:extLst>
          </p:cNvPr>
          <p:cNvSpPr txBox="1"/>
          <p:nvPr/>
        </p:nvSpPr>
        <p:spPr>
          <a:xfrm>
            <a:off x="299596" y="1055345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675A00D8-60BA-4DB8-9BDF-A9C59E4D9DCE}"/>
              </a:ext>
            </a:extLst>
          </p:cNvPr>
          <p:cNvGrpSpPr/>
          <p:nvPr/>
        </p:nvGrpSpPr>
        <p:grpSpPr>
          <a:xfrm>
            <a:off x="5822787" y="2821230"/>
            <a:ext cx="2940231" cy="1353674"/>
            <a:chOff x="5540828" y="2158780"/>
            <a:chExt cx="3418114" cy="1353674"/>
          </a:xfrm>
        </p:grpSpPr>
        <p:grpSp>
          <p:nvGrpSpPr>
            <p:cNvPr id="15" name="グループ化 14">
              <a:extLst>
                <a:ext uri="{FF2B5EF4-FFF2-40B4-BE49-F238E27FC236}">
                  <a16:creationId xmlns:a16="http://schemas.microsoft.com/office/drawing/2014/main" id="{503B495E-E35E-4D99-8B88-A46D77CBBA1B}"/>
                </a:ext>
              </a:extLst>
            </p:cNvPr>
            <p:cNvGrpSpPr/>
            <p:nvPr/>
          </p:nvGrpSpPr>
          <p:grpSpPr>
            <a:xfrm>
              <a:off x="5540828" y="2158780"/>
              <a:ext cx="3418114" cy="1353674"/>
              <a:chOff x="5191223" y="2375252"/>
              <a:chExt cx="3733583" cy="731521"/>
            </a:xfrm>
          </p:grpSpPr>
          <p:sp>
            <p:nvSpPr>
              <p:cNvPr id="16" name="雲 15">
                <a:extLst>
                  <a:ext uri="{FF2B5EF4-FFF2-40B4-BE49-F238E27FC236}">
                    <a16:creationId xmlns:a16="http://schemas.microsoft.com/office/drawing/2014/main" id="{D7E3236B-A0E5-48A8-954B-260CA98F7C16}"/>
                  </a:ext>
                </a:extLst>
              </p:cNvPr>
              <p:cNvSpPr/>
              <p:nvPr/>
            </p:nvSpPr>
            <p:spPr>
              <a:xfrm>
                <a:off x="5191223" y="2375252"/>
                <a:ext cx="3733583" cy="731521"/>
              </a:xfrm>
              <a:prstGeom prst="cloud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7" name="正方形/長方形 16">
                <a:extLst>
                  <a:ext uri="{FF2B5EF4-FFF2-40B4-BE49-F238E27FC236}">
                    <a16:creationId xmlns:a16="http://schemas.microsoft.com/office/drawing/2014/main" id="{9475160F-BF02-48F1-83BD-F2C021D3E06C}"/>
                  </a:ext>
                </a:extLst>
              </p:cNvPr>
              <p:cNvSpPr/>
              <p:nvPr/>
            </p:nvSpPr>
            <p:spPr>
              <a:xfrm>
                <a:off x="6001763" y="2559638"/>
                <a:ext cx="2382276" cy="3736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 am…</a:t>
                </a:r>
                <a:r>
                  <a:rPr kumimoji="1" lang="ja-JP" altLang="en-US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  </a:t>
                </a:r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  I like…</a:t>
                </a:r>
              </a:p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 can…</a:t>
                </a:r>
              </a:p>
            </p:txBody>
          </p:sp>
        </p:grpSp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0636238C-FACC-48B4-8399-24965FC80CA9}"/>
                </a:ext>
              </a:extLst>
            </p:cNvPr>
            <p:cNvSpPr/>
            <p:nvPr/>
          </p:nvSpPr>
          <p:spPr>
            <a:xfrm>
              <a:off x="6069324" y="2374831"/>
              <a:ext cx="1698783" cy="16493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4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使ってみよう！</a:t>
              </a:r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9C4901F-5ACF-427B-87C4-250785A510AB}"/>
              </a:ext>
            </a:extLst>
          </p:cNvPr>
          <p:cNvSpPr/>
          <p:nvPr/>
        </p:nvSpPr>
        <p:spPr>
          <a:xfrm>
            <a:off x="4179102" y="85143"/>
            <a:ext cx="425369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ja-JP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【 Unit1   New School, New Friends 】 </a:t>
            </a:r>
          </a:p>
          <a:p>
            <a:r>
              <a:rPr kumimoji="1" lang="en-US" altLang="ja-JP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【 Unit2  Our New Teacher 】</a:t>
            </a:r>
          </a:p>
          <a:p>
            <a:r>
              <a:rPr kumimoji="1" lang="en-US" altLang="ja-JP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【 Unit3  Club Activities 】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03082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738235A-51B2-4B94-A76A-BFBE8397407B}"/>
              </a:ext>
            </a:extLst>
          </p:cNvPr>
          <p:cNvSpPr txBox="1"/>
          <p:nvPr/>
        </p:nvSpPr>
        <p:spPr>
          <a:xfrm>
            <a:off x="138919" y="137791"/>
            <a:ext cx="41137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➋</a:t>
            </a:r>
            <a:endParaRPr kumimoji="1" lang="ja-JP" altLang="en-US" sz="22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62940" y="1540396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0067573"/>
              </p:ext>
            </p:extLst>
          </p:nvPr>
        </p:nvGraphicFramePr>
        <p:xfrm>
          <a:off x="4976596" y="1536203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6AAB424-E2F1-4B08-B78F-868084879603}"/>
              </a:ext>
            </a:extLst>
          </p:cNvPr>
          <p:cNvGrpSpPr/>
          <p:nvPr/>
        </p:nvGrpSpPr>
        <p:grpSpPr>
          <a:xfrm>
            <a:off x="6190854" y="5434154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EDB6E3DC-5BDD-4F7B-B63F-A270EC511CA0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88F480E9-48F3-4971-8678-C8DCCBD7B488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114F33A9-8DCC-4627-9F04-2003CEF401F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9" name="フリーフォーム: 図形 18">
              <a:extLst>
                <a:ext uri="{FF2B5EF4-FFF2-40B4-BE49-F238E27FC236}">
                  <a16:creationId xmlns:a16="http://schemas.microsoft.com/office/drawing/2014/main" id="{E8EA4828-5B6C-462B-88B6-09C5750A57F5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20" name="フリーフォーム: 図形 19">
              <a:extLst>
                <a:ext uri="{FF2B5EF4-FFF2-40B4-BE49-F238E27FC236}">
                  <a16:creationId xmlns:a16="http://schemas.microsoft.com/office/drawing/2014/main" id="{3CC28CBA-C30B-4D12-9DE5-76FF6AFCF612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FB0BD84C-97EE-46FE-B311-0FB116B7C7A1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008C6BE-3B55-48DB-8A67-3D25E46694BB}"/>
              </a:ext>
            </a:extLst>
          </p:cNvPr>
          <p:cNvSpPr txBox="1"/>
          <p:nvPr/>
        </p:nvSpPr>
        <p:spPr>
          <a:xfrm>
            <a:off x="280372" y="3922118"/>
            <a:ext cx="1217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 </a:t>
            </a: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1B549516-FD68-4B72-A6D6-16D141CBE389}"/>
              </a:ext>
            </a:extLst>
          </p:cNvPr>
          <p:cNvSpPr/>
          <p:nvPr/>
        </p:nvSpPr>
        <p:spPr>
          <a:xfrm>
            <a:off x="662940" y="2860872"/>
            <a:ext cx="5579934" cy="91136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自分が好きではないことやできないこと</a:t>
            </a:r>
            <a:endParaRPr kumimoji="1" lang="en-US" altLang="ja-JP" sz="24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2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などを相手に伝えよう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7EEFE3C-24C8-43F9-9ADA-CADB40129786}"/>
              </a:ext>
            </a:extLst>
          </p:cNvPr>
          <p:cNvSpPr/>
          <p:nvPr/>
        </p:nvSpPr>
        <p:spPr>
          <a:xfrm>
            <a:off x="-3418114" y="378361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kumimoji="1"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lang="ja-JP" altLang="en-US" dirty="0"/>
          </a:p>
        </p:txBody>
      </p:sp>
      <p:pic>
        <p:nvPicPr>
          <p:cNvPr id="24" name="Picture 2" descr="業績が上がった人のイラスト（棒人間）">
            <a:extLst>
              <a:ext uri="{FF2B5EF4-FFF2-40B4-BE49-F238E27FC236}">
                <a16:creationId xmlns:a16="http://schemas.microsoft.com/office/drawing/2014/main" id="{6A0BC2E8-43B2-4CCA-8EC0-CE2061817C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3234" y="5434154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70BAB5B-D588-41EF-924B-BD96D157D124}"/>
              </a:ext>
            </a:extLst>
          </p:cNvPr>
          <p:cNvSpPr txBox="1"/>
          <p:nvPr/>
        </p:nvSpPr>
        <p:spPr>
          <a:xfrm>
            <a:off x="299596" y="1055345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9C4901F-5ACF-427B-87C4-250785A510AB}"/>
              </a:ext>
            </a:extLst>
          </p:cNvPr>
          <p:cNvSpPr/>
          <p:nvPr/>
        </p:nvSpPr>
        <p:spPr>
          <a:xfrm>
            <a:off x="4179102" y="85143"/>
            <a:ext cx="425369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ja-JP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【 Unit1   New School, New Friends 】 </a:t>
            </a:r>
          </a:p>
          <a:p>
            <a:r>
              <a:rPr kumimoji="1" lang="en-US" altLang="ja-JP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【 Unit2  Our New Teacher 】</a:t>
            </a:r>
          </a:p>
          <a:p>
            <a:r>
              <a:rPr kumimoji="1" lang="en-US" altLang="ja-JP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【 Unit3  Club Activities 】</a:t>
            </a:r>
            <a:endParaRPr lang="ja-JP" altLang="en-US" dirty="0"/>
          </a:p>
        </p:txBody>
      </p:sp>
      <p:grpSp>
        <p:nvGrpSpPr>
          <p:cNvPr id="27" name="グループ化 26">
            <a:extLst>
              <a:ext uri="{FF2B5EF4-FFF2-40B4-BE49-F238E27FC236}">
                <a16:creationId xmlns:a16="http://schemas.microsoft.com/office/drawing/2014/main" id="{8EEB67F1-FAF4-4998-A4FB-C2B070A39E26}"/>
              </a:ext>
            </a:extLst>
          </p:cNvPr>
          <p:cNvGrpSpPr/>
          <p:nvPr/>
        </p:nvGrpSpPr>
        <p:grpSpPr>
          <a:xfrm>
            <a:off x="5846501" y="2714626"/>
            <a:ext cx="2940231" cy="1353674"/>
            <a:chOff x="5540828" y="2158780"/>
            <a:chExt cx="3418114" cy="1353674"/>
          </a:xfrm>
        </p:grpSpPr>
        <p:grpSp>
          <p:nvGrpSpPr>
            <p:cNvPr id="28" name="グループ化 27">
              <a:extLst>
                <a:ext uri="{FF2B5EF4-FFF2-40B4-BE49-F238E27FC236}">
                  <a16:creationId xmlns:a16="http://schemas.microsoft.com/office/drawing/2014/main" id="{46C8EA38-B449-4A06-802A-12419648EF68}"/>
                </a:ext>
              </a:extLst>
            </p:cNvPr>
            <p:cNvGrpSpPr/>
            <p:nvPr/>
          </p:nvGrpSpPr>
          <p:grpSpPr>
            <a:xfrm>
              <a:off x="5540828" y="2158780"/>
              <a:ext cx="3418114" cy="1353674"/>
              <a:chOff x="5191223" y="2375252"/>
              <a:chExt cx="3733583" cy="731521"/>
            </a:xfrm>
          </p:grpSpPr>
          <p:sp>
            <p:nvSpPr>
              <p:cNvPr id="30" name="雲 29">
                <a:extLst>
                  <a:ext uri="{FF2B5EF4-FFF2-40B4-BE49-F238E27FC236}">
                    <a16:creationId xmlns:a16="http://schemas.microsoft.com/office/drawing/2014/main" id="{742BCBC4-77F4-4BC2-80A3-184A7077A776}"/>
                  </a:ext>
                </a:extLst>
              </p:cNvPr>
              <p:cNvSpPr/>
              <p:nvPr/>
            </p:nvSpPr>
            <p:spPr>
              <a:xfrm>
                <a:off x="5191223" y="2375252"/>
                <a:ext cx="3733583" cy="731521"/>
              </a:xfrm>
              <a:prstGeom prst="cloud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1" name="正方形/長方形 30">
                <a:extLst>
                  <a:ext uri="{FF2B5EF4-FFF2-40B4-BE49-F238E27FC236}">
                    <a16:creationId xmlns:a16="http://schemas.microsoft.com/office/drawing/2014/main" id="{B99716F9-1515-45ED-AF33-D0DB909AC9D1}"/>
                  </a:ext>
                </a:extLst>
              </p:cNvPr>
              <p:cNvSpPr/>
              <p:nvPr/>
            </p:nvSpPr>
            <p:spPr>
              <a:xfrm>
                <a:off x="5829778" y="2574007"/>
                <a:ext cx="2665533" cy="3736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 am…</a:t>
                </a:r>
                <a:r>
                  <a:rPr kumimoji="1" lang="ja-JP" altLang="en-US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 </a:t>
                </a:r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  I don’t like…</a:t>
                </a:r>
              </a:p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 cannot…</a:t>
                </a:r>
              </a:p>
            </p:txBody>
          </p:sp>
        </p:grpSp>
        <p:sp>
          <p:nvSpPr>
            <p:cNvPr id="29" name="正方形/長方形 28">
              <a:extLst>
                <a:ext uri="{FF2B5EF4-FFF2-40B4-BE49-F238E27FC236}">
                  <a16:creationId xmlns:a16="http://schemas.microsoft.com/office/drawing/2014/main" id="{63469CB7-9B74-48DB-A0C6-2690FE7792D5}"/>
                </a:ext>
              </a:extLst>
            </p:cNvPr>
            <p:cNvSpPr/>
            <p:nvPr/>
          </p:nvSpPr>
          <p:spPr>
            <a:xfrm>
              <a:off x="6069324" y="2374831"/>
              <a:ext cx="1698783" cy="16493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4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使ってみよう！</a:t>
              </a:r>
            </a:p>
          </p:txBody>
        </p:sp>
      </p:grp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7CD20016-CC1D-4225-A9A9-191F32D84CC8}"/>
              </a:ext>
            </a:extLst>
          </p:cNvPr>
          <p:cNvSpPr txBox="1"/>
          <p:nvPr/>
        </p:nvSpPr>
        <p:spPr>
          <a:xfrm>
            <a:off x="280372" y="2288877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439220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738235A-51B2-4B94-A76A-BFBE8397407B}"/>
              </a:ext>
            </a:extLst>
          </p:cNvPr>
          <p:cNvSpPr txBox="1"/>
          <p:nvPr/>
        </p:nvSpPr>
        <p:spPr>
          <a:xfrm>
            <a:off x="138919" y="137791"/>
            <a:ext cx="41137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➌</a:t>
            </a:r>
            <a:endParaRPr kumimoji="1" lang="ja-JP" altLang="en-US" sz="22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62940" y="1540396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8726267"/>
              </p:ext>
            </p:extLst>
          </p:nvPr>
        </p:nvGraphicFramePr>
        <p:xfrm>
          <a:off x="4976596" y="1536203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6AAB424-E2F1-4B08-B78F-868084879603}"/>
              </a:ext>
            </a:extLst>
          </p:cNvPr>
          <p:cNvGrpSpPr/>
          <p:nvPr/>
        </p:nvGrpSpPr>
        <p:grpSpPr>
          <a:xfrm>
            <a:off x="6190854" y="5434154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EDB6E3DC-5BDD-4F7B-B63F-A270EC511CA0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88F480E9-48F3-4971-8678-C8DCCBD7B488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114F33A9-8DCC-4627-9F04-2003CEF401F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9" name="フリーフォーム: 図形 18">
              <a:extLst>
                <a:ext uri="{FF2B5EF4-FFF2-40B4-BE49-F238E27FC236}">
                  <a16:creationId xmlns:a16="http://schemas.microsoft.com/office/drawing/2014/main" id="{E8EA4828-5B6C-462B-88B6-09C5750A57F5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20" name="フリーフォーム: 図形 19">
              <a:extLst>
                <a:ext uri="{FF2B5EF4-FFF2-40B4-BE49-F238E27FC236}">
                  <a16:creationId xmlns:a16="http://schemas.microsoft.com/office/drawing/2014/main" id="{3CC28CBA-C30B-4D12-9DE5-76FF6AFCF612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FB0BD84C-97EE-46FE-B311-0FB116B7C7A1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008C6BE-3B55-48DB-8A67-3D25E46694BB}"/>
              </a:ext>
            </a:extLst>
          </p:cNvPr>
          <p:cNvSpPr txBox="1"/>
          <p:nvPr/>
        </p:nvSpPr>
        <p:spPr>
          <a:xfrm>
            <a:off x="280372" y="3922118"/>
            <a:ext cx="1217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 </a:t>
            </a: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1B549516-FD68-4B72-A6D6-16D141CBE389}"/>
              </a:ext>
            </a:extLst>
          </p:cNvPr>
          <p:cNvSpPr/>
          <p:nvPr/>
        </p:nvSpPr>
        <p:spPr>
          <a:xfrm>
            <a:off x="662940" y="2860872"/>
            <a:ext cx="5579934" cy="91136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相手に普段することやできることをたずねよう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7EEFE3C-24C8-43F9-9ADA-CADB40129786}"/>
              </a:ext>
            </a:extLst>
          </p:cNvPr>
          <p:cNvSpPr/>
          <p:nvPr/>
        </p:nvSpPr>
        <p:spPr>
          <a:xfrm>
            <a:off x="-3418114" y="378361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kumimoji="1"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lang="ja-JP" altLang="en-US" dirty="0"/>
          </a:p>
        </p:txBody>
      </p:sp>
      <p:pic>
        <p:nvPicPr>
          <p:cNvPr id="24" name="Picture 2" descr="業績が上がった人のイラスト（棒人間）">
            <a:extLst>
              <a:ext uri="{FF2B5EF4-FFF2-40B4-BE49-F238E27FC236}">
                <a16:creationId xmlns:a16="http://schemas.microsoft.com/office/drawing/2014/main" id="{6A0BC2E8-43B2-4CCA-8EC0-CE2061817C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973" y="5291497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70BAB5B-D588-41EF-924B-BD96D157D124}"/>
              </a:ext>
            </a:extLst>
          </p:cNvPr>
          <p:cNvSpPr txBox="1"/>
          <p:nvPr/>
        </p:nvSpPr>
        <p:spPr>
          <a:xfrm>
            <a:off x="299596" y="1055345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9C4901F-5ACF-427B-87C4-250785A510AB}"/>
              </a:ext>
            </a:extLst>
          </p:cNvPr>
          <p:cNvSpPr/>
          <p:nvPr/>
        </p:nvSpPr>
        <p:spPr>
          <a:xfrm>
            <a:off x="4179102" y="85143"/>
            <a:ext cx="425369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ja-JP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【 Unit1   New School, New Friends 】 </a:t>
            </a:r>
          </a:p>
          <a:p>
            <a:r>
              <a:rPr kumimoji="1" lang="en-US" altLang="ja-JP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【 Unit2  Our New Teacher 】</a:t>
            </a:r>
          </a:p>
          <a:p>
            <a:r>
              <a:rPr kumimoji="1" lang="en-US" altLang="ja-JP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【 Unit3  Club Activities 】</a:t>
            </a:r>
            <a:endParaRPr lang="ja-JP" altLang="en-US" dirty="0"/>
          </a:p>
        </p:txBody>
      </p:sp>
      <p:grpSp>
        <p:nvGrpSpPr>
          <p:cNvPr id="27" name="グループ化 26">
            <a:extLst>
              <a:ext uri="{FF2B5EF4-FFF2-40B4-BE49-F238E27FC236}">
                <a16:creationId xmlns:a16="http://schemas.microsoft.com/office/drawing/2014/main" id="{0BF1C90D-0EBB-4C7C-9EFD-F973C453FA68}"/>
              </a:ext>
            </a:extLst>
          </p:cNvPr>
          <p:cNvGrpSpPr/>
          <p:nvPr/>
        </p:nvGrpSpPr>
        <p:grpSpPr>
          <a:xfrm>
            <a:off x="5822787" y="2739654"/>
            <a:ext cx="2940231" cy="1353674"/>
            <a:chOff x="5540828" y="2158780"/>
            <a:chExt cx="3418114" cy="1353674"/>
          </a:xfrm>
        </p:grpSpPr>
        <p:grpSp>
          <p:nvGrpSpPr>
            <p:cNvPr id="28" name="グループ化 27">
              <a:extLst>
                <a:ext uri="{FF2B5EF4-FFF2-40B4-BE49-F238E27FC236}">
                  <a16:creationId xmlns:a16="http://schemas.microsoft.com/office/drawing/2014/main" id="{229BB234-51D7-44BB-884F-F764F62F365E}"/>
                </a:ext>
              </a:extLst>
            </p:cNvPr>
            <p:cNvGrpSpPr/>
            <p:nvPr/>
          </p:nvGrpSpPr>
          <p:grpSpPr>
            <a:xfrm>
              <a:off x="5540828" y="2158780"/>
              <a:ext cx="3418114" cy="1353674"/>
              <a:chOff x="5191223" y="2375252"/>
              <a:chExt cx="3733583" cy="731521"/>
            </a:xfrm>
          </p:grpSpPr>
          <p:sp>
            <p:nvSpPr>
              <p:cNvPr id="30" name="雲 29">
                <a:extLst>
                  <a:ext uri="{FF2B5EF4-FFF2-40B4-BE49-F238E27FC236}">
                    <a16:creationId xmlns:a16="http://schemas.microsoft.com/office/drawing/2014/main" id="{9F57F121-F9C7-4480-957D-0A2C3F18D03F}"/>
                  </a:ext>
                </a:extLst>
              </p:cNvPr>
              <p:cNvSpPr/>
              <p:nvPr/>
            </p:nvSpPr>
            <p:spPr>
              <a:xfrm>
                <a:off x="5191223" y="2375252"/>
                <a:ext cx="3733583" cy="731521"/>
              </a:xfrm>
              <a:prstGeom prst="cloud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1" name="正方形/長方形 30">
                <a:extLst>
                  <a:ext uri="{FF2B5EF4-FFF2-40B4-BE49-F238E27FC236}">
                    <a16:creationId xmlns:a16="http://schemas.microsoft.com/office/drawing/2014/main" id="{ECE81E0C-802A-42D4-9111-9585BE5A18FB}"/>
                  </a:ext>
                </a:extLst>
              </p:cNvPr>
              <p:cNvSpPr/>
              <p:nvPr/>
            </p:nvSpPr>
            <p:spPr>
              <a:xfrm>
                <a:off x="5768496" y="2574007"/>
                <a:ext cx="2838854" cy="3736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Are you…?   Do you …?   Can you …?</a:t>
                </a:r>
                <a:endParaRPr kumimoji="1" lang="ja-JP" altLang="en-US" sz="1500" dirty="0">
                  <a:solidFill>
                    <a:schemeClr val="tx1"/>
                  </a:solidFill>
                  <a:latin typeface="Comic Sans MS" panose="030F0702030302020204" pitchFamily="66" charset="0"/>
                  <a:ea typeface="UD デジタル 教科書体 N-R" panose="02020400000000000000" pitchFamily="17" charset="-128"/>
                </a:endParaRPr>
              </a:p>
            </p:txBody>
          </p:sp>
        </p:grpSp>
        <p:sp>
          <p:nvSpPr>
            <p:cNvPr id="29" name="正方形/長方形 28">
              <a:extLst>
                <a:ext uri="{FF2B5EF4-FFF2-40B4-BE49-F238E27FC236}">
                  <a16:creationId xmlns:a16="http://schemas.microsoft.com/office/drawing/2014/main" id="{EF068572-6D1D-45F7-9EFB-77392D1460BC}"/>
                </a:ext>
              </a:extLst>
            </p:cNvPr>
            <p:cNvSpPr/>
            <p:nvPr/>
          </p:nvSpPr>
          <p:spPr>
            <a:xfrm>
              <a:off x="6069324" y="2374831"/>
              <a:ext cx="1698783" cy="16493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4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使ってみよう！</a:t>
              </a:r>
            </a:p>
          </p:txBody>
        </p:sp>
      </p:grp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49CB7EC0-F65F-47A9-A49C-DB0D5EF9F976}"/>
              </a:ext>
            </a:extLst>
          </p:cNvPr>
          <p:cNvSpPr txBox="1"/>
          <p:nvPr/>
        </p:nvSpPr>
        <p:spPr>
          <a:xfrm>
            <a:off x="280372" y="2288877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9397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738235A-51B2-4B94-A76A-BFBE8397407B}"/>
              </a:ext>
            </a:extLst>
          </p:cNvPr>
          <p:cNvSpPr txBox="1"/>
          <p:nvPr/>
        </p:nvSpPr>
        <p:spPr>
          <a:xfrm>
            <a:off x="138919" y="137791"/>
            <a:ext cx="41137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➍</a:t>
            </a:r>
            <a:endParaRPr kumimoji="1" lang="ja-JP" altLang="en-US" sz="22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62940" y="1540396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7651753"/>
              </p:ext>
            </p:extLst>
          </p:nvPr>
        </p:nvGraphicFramePr>
        <p:xfrm>
          <a:off x="4976596" y="1536203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6AAB424-E2F1-4B08-B78F-868084879603}"/>
              </a:ext>
            </a:extLst>
          </p:cNvPr>
          <p:cNvGrpSpPr/>
          <p:nvPr/>
        </p:nvGrpSpPr>
        <p:grpSpPr>
          <a:xfrm>
            <a:off x="6190854" y="5434154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EDB6E3DC-5BDD-4F7B-B63F-A270EC511CA0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88F480E9-48F3-4971-8678-C8DCCBD7B488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114F33A9-8DCC-4627-9F04-2003CEF401F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9" name="フリーフォーム: 図形 18">
              <a:extLst>
                <a:ext uri="{FF2B5EF4-FFF2-40B4-BE49-F238E27FC236}">
                  <a16:creationId xmlns:a16="http://schemas.microsoft.com/office/drawing/2014/main" id="{E8EA4828-5B6C-462B-88B6-09C5750A57F5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20" name="フリーフォーム: 図形 19">
              <a:extLst>
                <a:ext uri="{FF2B5EF4-FFF2-40B4-BE49-F238E27FC236}">
                  <a16:creationId xmlns:a16="http://schemas.microsoft.com/office/drawing/2014/main" id="{3CC28CBA-C30B-4D12-9DE5-76FF6AFCF612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FB0BD84C-97EE-46FE-B311-0FB116B7C7A1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008C6BE-3B55-48DB-8A67-3D25E46694BB}"/>
              </a:ext>
            </a:extLst>
          </p:cNvPr>
          <p:cNvSpPr txBox="1"/>
          <p:nvPr/>
        </p:nvSpPr>
        <p:spPr>
          <a:xfrm>
            <a:off x="280372" y="3922118"/>
            <a:ext cx="1217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 </a:t>
            </a: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1B549516-FD68-4B72-A6D6-16D141CBE389}"/>
              </a:ext>
            </a:extLst>
          </p:cNvPr>
          <p:cNvSpPr/>
          <p:nvPr/>
        </p:nvSpPr>
        <p:spPr>
          <a:xfrm>
            <a:off x="662940" y="2860872"/>
            <a:ext cx="5579934" cy="91136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自分の身近な人（友達、家族、先生）の</a:t>
            </a:r>
            <a:endParaRPr kumimoji="1" lang="en-US" altLang="ja-JP" sz="24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2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名前や出身を紹介しよう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7EEFE3C-24C8-43F9-9ADA-CADB40129786}"/>
              </a:ext>
            </a:extLst>
          </p:cNvPr>
          <p:cNvSpPr/>
          <p:nvPr/>
        </p:nvSpPr>
        <p:spPr>
          <a:xfrm>
            <a:off x="-3418114" y="378361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kumimoji="1"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lang="ja-JP" altLang="en-US" dirty="0"/>
          </a:p>
        </p:txBody>
      </p:sp>
      <p:pic>
        <p:nvPicPr>
          <p:cNvPr id="24" name="Picture 2" descr="業績が上がった人のイラスト（棒人間）">
            <a:extLst>
              <a:ext uri="{FF2B5EF4-FFF2-40B4-BE49-F238E27FC236}">
                <a16:creationId xmlns:a16="http://schemas.microsoft.com/office/drawing/2014/main" id="{6A0BC2E8-43B2-4CCA-8EC0-CE2061817C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9622" y="5392099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70BAB5B-D588-41EF-924B-BD96D157D124}"/>
              </a:ext>
            </a:extLst>
          </p:cNvPr>
          <p:cNvSpPr txBox="1"/>
          <p:nvPr/>
        </p:nvSpPr>
        <p:spPr>
          <a:xfrm>
            <a:off x="299596" y="1055345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9C4901F-5ACF-427B-87C4-250785A510AB}"/>
              </a:ext>
            </a:extLst>
          </p:cNvPr>
          <p:cNvSpPr/>
          <p:nvPr/>
        </p:nvSpPr>
        <p:spPr>
          <a:xfrm>
            <a:off x="4179102" y="85143"/>
            <a:ext cx="425369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ja-JP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【 Unit1   New School, New Friends 】 </a:t>
            </a:r>
          </a:p>
          <a:p>
            <a:r>
              <a:rPr kumimoji="1" lang="en-US" altLang="ja-JP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【 Unit2  Our New Teacher 】</a:t>
            </a:r>
          </a:p>
          <a:p>
            <a:r>
              <a:rPr kumimoji="1" lang="en-US" altLang="ja-JP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【 Unit3  Club Activities 】</a:t>
            </a:r>
            <a:endParaRPr lang="ja-JP" altLang="en-US" dirty="0"/>
          </a:p>
        </p:txBody>
      </p:sp>
      <p:grpSp>
        <p:nvGrpSpPr>
          <p:cNvPr id="27" name="グループ化 26">
            <a:extLst>
              <a:ext uri="{FF2B5EF4-FFF2-40B4-BE49-F238E27FC236}">
                <a16:creationId xmlns:a16="http://schemas.microsoft.com/office/drawing/2014/main" id="{739F3EC4-491B-48FA-9D8B-54E64648435C}"/>
              </a:ext>
            </a:extLst>
          </p:cNvPr>
          <p:cNvGrpSpPr/>
          <p:nvPr/>
        </p:nvGrpSpPr>
        <p:grpSpPr>
          <a:xfrm>
            <a:off x="5822787" y="2739654"/>
            <a:ext cx="2940231" cy="1353674"/>
            <a:chOff x="5540828" y="2158780"/>
            <a:chExt cx="3418114" cy="1353674"/>
          </a:xfrm>
        </p:grpSpPr>
        <p:grpSp>
          <p:nvGrpSpPr>
            <p:cNvPr id="28" name="グループ化 27">
              <a:extLst>
                <a:ext uri="{FF2B5EF4-FFF2-40B4-BE49-F238E27FC236}">
                  <a16:creationId xmlns:a16="http://schemas.microsoft.com/office/drawing/2014/main" id="{EF24B251-FA2D-4CFD-B849-2D9AB6F611A6}"/>
                </a:ext>
              </a:extLst>
            </p:cNvPr>
            <p:cNvGrpSpPr/>
            <p:nvPr/>
          </p:nvGrpSpPr>
          <p:grpSpPr>
            <a:xfrm>
              <a:off x="5540828" y="2158780"/>
              <a:ext cx="3418114" cy="1353674"/>
              <a:chOff x="5191223" y="2375252"/>
              <a:chExt cx="3733583" cy="731521"/>
            </a:xfrm>
          </p:grpSpPr>
          <p:sp>
            <p:nvSpPr>
              <p:cNvPr id="30" name="雲 29">
                <a:extLst>
                  <a:ext uri="{FF2B5EF4-FFF2-40B4-BE49-F238E27FC236}">
                    <a16:creationId xmlns:a16="http://schemas.microsoft.com/office/drawing/2014/main" id="{C8B29E4D-F0AE-4882-BE18-8912A884717D}"/>
                  </a:ext>
                </a:extLst>
              </p:cNvPr>
              <p:cNvSpPr/>
              <p:nvPr/>
            </p:nvSpPr>
            <p:spPr>
              <a:xfrm>
                <a:off x="5191223" y="2375252"/>
                <a:ext cx="3733583" cy="731521"/>
              </a:xfrm>
              <a:prstGeom prst="cloud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1" name="正方形/長方形 30">
                <a:extLst>
                  <a:ext uri="{FF2B5EF4-FFF2-40B4-BE49-F238E27FC236}">
                    <a16:creationId xmlns:a16="http://schemas.microsoft.com/office/drawing/2014/main" id="{F4756A98-7EC9-4AEF-8B47-CF39B5ECB7A2}"/>
                  </a:ext>
                </a:extLst>
              </p:cNvPr>
              <p:cNvSpPr/>
              <p:nvPr/>
            </p:nvSpPr>
            <p:spPr>
              <a:xfrm>
                <a:off x="5866876" y="2567893"/>
                <a:ext cx="2382276" cy="3736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He is…  She is…</a:t>
                </a:r>
              </a:p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Is he…?  Is she…?</a:t>
                </a:r>
                <a:endParaRPr kumimoji="1" lang="ja-JP" altLang="en-US" sz="1500" dirty="0">
                  <a:solidFill>
                    <a:schemeClr val="tx1"/>
                  </a:solidFill>
                  <a:latin typeface="Comic Sans MS" panose="030F0702030302020204" pitchFamily="66" charset="0"/>
                  <a:ea typeface="UD デジタル 教科書体 N-R" panose="02020400000000000000" pitchFamily="17" charset="-128"/>
                </a:endParaRPr>
              </a:p>
            </p:txBody>
          </p:sp>
        </p:grpSp>
        <p:sp>
          <p:nvSpPr>
            <p:cNvPr id="29" name="正方形/長方形 28">
              <a:extLst>
                <a:ext uri="{FF2B5EF4-FFF2-40B4-BE49-F238E27FC236}">
                  <a16:creationId xmlns:a16="http://schemas.microsoft.com/office/drawing/2014/main" id="{517996CE-F2C0-4EE0-9035-57A55DD1D597}"/>
                </a:ext>
              </a:extLst>
            </p:cNvPr>
            <p:cNvSpPr/>
            <p:nvPr/>
          </p:nvSpPr>
          <p:spPr>
            <a:xfrm>
              <a:off x="6069324" y="2374831"/>
              <a:ext cx="1698783" cy="16493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4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使ってみよう！</a:t>
              </a:r>
            </a:p>
          </p:txBody>
        </p:sp>
      </p:grp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2036B0A6-E958-4F4F-8F25-DC84B8A710CA}"/>
              </a:ext>
            </a:extLst>
          </p:cNvPr>
          <p:cNvSpPr txBox="1"/>
          <p:nvPr/>
        </p:nvSpPr>
        <p:spPr>
          <a:xfrm>
            <a:off x="280372" y="2288877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166859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738235A-51B2-4B94-A76A-BFBE8397407B}"/>
              </a:ext>
            </a:extLst>
          </p:cNvPr>
          <p:cNvSpPr txBox="1"/>
          <p:nvPr/>
        </p:nvSpPr>
        <p:spPr>
          <a:xfrm>
            <a:off x="138919" y="137791"/>
            <a:ext cx="41137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➎</a:t>
            </a:r>
            <a:endParaRPr kumimoji="1" lang="ja-JP" altLang="en-US" sz="22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62940" y="1540396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0149113"/>
              </p:ext>
            </p:extLst>
          </p:nvPr>
        </p:nvGraphicFramePr>
        <p:xfrm>
          <a:off x="4976596" y="1536203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6AAB424-E2F1-4B08-B78F-868084879603}"/>
              </a:ext>
            </a:extLst>
          </p:cNvPr>
          <p:cNvGrpSpPr/>
          <p:nvPr/>
        </p:nvGrpSpPr>
        <p:grpSpPr>
          <a:xfrm>
            <a:off x="6190854" y="5434154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EDB6E3DC-5BDD-4F7B-B63F-A270EC511CA0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88F480E9-48F3-4971-8678-C8DCCBD7B488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114F33A9-8DCC-4627-9F04-2003CEF401F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9" name="フリーフォーム: 図形 18">
              <a:extLst>
                <a:ext uri="{FF2B5EF4-FFF2-40B4-BE49-F238E27FC236}">
                  <a16:creationId xmlns:a16="http://schemas.microsoft.com/office/drawing/2014/main" id="{E8EA4828-5B6C-462B-88B6-09C5750A57F5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20" name="フリーフォーム: 図形 19">
              <a:extLst>
                <a:ext uri="{FF2B5EF4-FFF2-40B4-BE49-F238E27FC236}">
                  <a16:creationId xmlns:a16="http://schemas.microsoft.com/office/drawing/2014/main" id="{3CC28CBA-C30B-4D12-9DE5-76FF6AFCF612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FB0BD84C-97EE-46FE-B311-0FB116B7C7A1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008C6BE-3B55-48DB-8A67-3D25E46694BB}"/>
              </a:ext>
            </a:extLst>
          </p:cNvPr>
          <p:cNvSpPr txBox="1"/>
          <p:nvPr/>
        </p:nvSpPr>
        <p:spPr>
          <a:xfrm>
            <a:off x="280372" y="3922118"/>
            <a:ext cx="1217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 </a:t>
            </a: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1B549516-FD68-4B72-A6D6-16D141CBE389}"/>
              </a:ext>
            </a:extLst>
          </p:cNvPr>
          <p:cNvSpPr/>
          <p:nvPr/>
        </p:nvSpPr>
        <p:spPr>
          <a:xfrm>
            <a:off x="662940" y="2860872"/>
            <a:ext cx="5563689" cy="91136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どうやって学校に来るか、朝食に何を食べるかなどを相手にたずねよう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7EEFE3C-24C8-43F9-9ADA-CADB40129786}"/>
              </a:ext>
            </a:extLst>
          </p:cNvPr>
          <p:cNvSpPr/>
          <p:nvPr/>
        </p:nvSpPr>
        <p:spPr>
          <a:xfrm>
            <a:off x="-3418114" y="378361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kumimoji="1"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lang="ja-JP" altLang="en-US" dirty="0"/>
          </a:p>
        </p:txBody>
      </p:sp>
      <p:pic>
        <p:nvPicPr>
          <p:cNvPr id="24" name="Picture 2" descr="業績が上がった人のイラスト（棒人間）">
            <a:extLst>
              <a:ext uri="{FF2B5EF4-FFF2-40B4-BE49-F238E27FC236}">
                <a16:creationId xmlns:a16="http://schemas.microsoft.com/office/drawing/2014/main" id="{6A0BC2E8-43B2-4CCA-8EC0-CE2061817C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2902" y="5279039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70BAB5B-D588-41EF-924B-BD96D157D124}"/>
              </a:ext>
            </a:extLst>
          </p:cNvPr>
          <p:cNvSpPr txBox="1"/>
          <p:nvPr/>
        </p:nvSpPr>
        <p:spPr>
          <a:xfrm>
            <a:off x="299596" y="1055345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9C4901F-5ACF-427B-87C4-250785A510AB}"/>
              </a:ext>
            </a:extLst>
          </p:cNvPr>
          <p:cNvSpPr/>
          <p:nvPr/>
        </p:nvSpPr>
        <p:spPr>
          <a:xfrm>
            <a:off x="4179102" y="85143"/>
            <a:ext cx="425369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ja-JP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【 Unit1   New School, New Friends 】 </a:t>
            </a:r>
          </a:p>
          <a:p>
            <a:r>
              <a:rPr kumimoji="1" lang="en-US" altLang="ja-JP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【 Unit2  Our New Teacher 】</a:t>
            </a:r>
          </a:p>
          <a:p>
            <a:r>
              <a:rPr kumimoji="1" lang="en-US" altLang="ja-JP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【 Unit3  Club Activities 】</a:t>
            </a:r>
            <a:endParaRPr lang="ja-JP" altLang="en-US" dirty="0"/>
          </a:p>
        </p:txBody>
      </p:sp>
      <p:grpSp>
        <p:nvGrpSpPr>
          <p:cNvPr id="27" name="グループ化 26">
            <a:extLst>
              <a:ext uri="{FF2B5EF4-FFF2-40B4-BE49-F238E27FC236}">
                <a16:creationId xmlns:a16="http://schemas.microsoft.com/office/drawing/2014/main" id="{6F4A0241-2B29-4883-A195-8689B75FF7C3}"/>
              </a:ext>
            </a:extLst>
          </p:cNvPr>
          <p:cNvGrpSpPr/>
          <p:nvPr/>
        </p:nvGrpSpPr>
        <p:grpSpPr>
          <a:xfrm>
            <a:off x="5822787" y="2869872"/>
            <a:ext cx="2940231" cy="1353674"/>
            <a:chOff x="5540828" y="2158780"/>
            <a:chExt cx="3418114" cy="1353674"/>
          </a:xfrm>
        </p:grpSpPr>
        <p:grpSp>
          <p:nvGrpSpPr>
            <p:cNvPr id="28" name="グループ化 27">
              <a:extLst>
                <a:ext uri="{FF2B5EF4-FFF2-40B4-BE49-F238E27FC236}">
                  <a16:creationId xmlns:a16="http://schemas.microsoft.com/office/drawing/2014/main" id="{3D2FFDDC-5DD5-4873-9A76-52EAFEA2151B}"/>
                </a:ext>
              </a:extLst>
            </p:cNvPr>
            <p:cNvGrpSpPr/>
            <p:nvPr/>
          </p:nvGrpSpPr>
          <p:grpSpPr>
            <a:xfrm>
              <a:off x="5540828" y="2158780"/>
              <a:ext cx="3418114" cy="1353674"/>
              <a:chOff x="5191223" y="2375252"/>
              <a:chExt cx="3733583" cy="731521"/>
            </a:xfrm>
          </p:grpSpPr>
          <p:sp>
            <p:nvSpPr>
              <p:cNvPr id="30" name="雲 29">
                <a:extLst>
                  <a:ext uri="{FF2B5EF4-FFF2-40B4-BE49-F238E27FC236}">
                    <a16:creationId xmlns:a16="http://schemas.microsoft.com/office/drawing/2014/main" id="{6E6B82F3-EEC4-4142-A2DB-E59098D77EC6}"/>
                  </a:ext>
                </a:extLst>
              </p:cNvPr>
              <p:cNvSpPr/>
              <p:nvPr/>
            </p:nvSpPr>
            <p:spPr>
              <a:xfrm>
                <a:off x="5191223" y="2375252"/>
                <a:ext cx="3733583" cy="731521"/>
              </a:xfrm>
              <a:prstGeom prst="cloud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1" name="正方形/長方形 30">
                <a:extLst>
                  <a:ext uri="{FF2B5EF4-FFF2-40B4-BE49-F238E27FC236}">
                    <a16:creationId xmlns:a16="http://schemas.microsoft.com/office/drawing/2014/main" id="{ACE70CF6-12FA-4E87-B518-708A59DB4B18}"/>
                  </a:ext>
                </a:extLst>
              </p:cNvPr>
              <p:cNvSpPr/>
              <p:nvPr/>
            </p:nvSpPr>
            <p:spPr>
              <a:xfrm>
                <a:off x="5804757" y="2577317"/>
                <a:ext cx="2382276" cy="3736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How do you…?</a:t>
                </a:r>
              </a:p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What do you…?</a:t>
                </a:r>
                <a:endParaRPr kumimoji="1" lang="ja-JP" altLang="en-US" sz="1500" dirty="0">
                  <a:solidFill>
                    <a:schemeClr val="tx1"/>
                  </a:solidFill>
                  <a:latin typeface="Comic Sans MS" panose="030F0702030302020204" pitchFamily="66" charset="0"/>
                  <a:ea typeface="UD デジタル 教科書体 N-R" panose="02020400000000000000" pitchFamily="17" charset="-128"/>
                </a:endParaRPr>
              </a:p>
            </p:txBody>
          </p:sp>
        </p:grpSp>
        <p:sp>
          <p:nvSpPr>
            <p:cNvPr id="29" name="正方形/長方形 28">
              <a:extLst>
                <a:ext uri="{FF2B5EF4-FFF2-40B4-BE49-F238E27FC236}">
                  <a16:creationId xmlns:a16="http://schemas.microsoft.com/office/drawing/2014/main" id="{2A45FF15-3276-4621-BB8B-2EC68C04D864}"/>
                </a:ext>
              </a:extLst>
            </p:cNvPr>
            <p:cNvSpPr/>
            <p:nvPr/>
          </p:nvSpPr>
          <p:spPr>
            <a:xfrm>
              <a:off x="6069324" y="2374831"/>
              <a:ext cx="1698783" cy="16493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4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使ってみよう！</a:t>
              </a:r>
            </a:p>
          </p:txBody>
        </p:sp>
      </p:grp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711AD795-015E-484C-9BC6-F6CB7F46167D}"/>
              </a:ext>
            </a:extLst>
          </p:cNvPr>
          <p:cNvSpPr txBox="1"/>
          <p:nvPr/>
        </p:nvSpPr>
        <p:spPr>
          <a:xfrm>
            <a:off x="280372" y="2288877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099154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738235A-51B2-4B94-A76A-BFBE8397407B}"/>
              </a:ext>
            </a:extLst>
          </p:cNvPr>
          <p:cNvSpPr txBox="1"/>
          <p:nvPr/>
        </p:nvSpPr>
        <p:spPr>
          <a:xfrm>
            <a:off x="138919" y="137791"/>
            <a:ext cx="41137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➏</a:t>
            </a:r>
            <a:endParaRPr kumimoji="1" lang="ja-JP" altLang="en-US" sz="22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62940" y="1540396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1370178"/>
              </p:ext>
            </p:extLst>
          </p:nvPr>
        </p:nvGraphicFramePr>
        <p:xfrm>
          <a:off x="4976596" y="1536203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6AAB424-E2F1-4B08-B78F-868084879603}"/>
              </a:ext>
            </a:extLst>
          </p:cNvPr>
          <p:cNvGrpSpPr/>
          <p:nvPr/>
        </p:nvGrpSpPr>
        <p:grpSpPr>
          <a:xfrm>
            <a:off x="6190854" y="5434154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EDB6E3DC-5BDD-4F7B-B63F-A270EC511CA0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88F480E9-48F3-4971-8678-C8DCCBD7B488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114F33A9-8DCC-4627-9F04-2003CEF401F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9" name="フリーフォーム: 図形 18">
              <a:extLst>
                <a:ext uri="{FF2B5EF4-FFF2-40B4-BE49-F238E27FC236}">
                  <a16:creationId xmlns:a16="http://schemas.microsoft.com/office/drawing/2014/main" id="{E8EA4828-5B6C-462B-88B6-09C5750A57F5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20" name="フリーフォーム: 図形 19">
              <a:extLst>
                <a:ext uri="{FF2B5EF4-FFF2-40B4-BE49-F238E27FC236}">
                  <a16:creationId xmlns:a16="http://schemas.microsoft.com/office/drawing/2014/main" id="{3CC28CBA-C30B-4D12-9DE5-76FF6AFCF612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FB0BD84C-97EE-46FE-B311-0FB116B7C7A1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008C6BE-3B55-48DB-8A67-3D25E46694BB}"/>
              </a:ext>
            </a:extLst>
          </p:cNvPr>
          <p:cNvSpPr txBox="1"/>
          <p:nvPr/>
        </p:nvSpPr>
        <p:spPr>
          <a:xfrm>
            <a:off x="280372" y="3922118"/>
            <a:ext cx="1217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 </a:t>
            </a: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1B549516-FD68-4B72-A6D6-16D141CBE389}"/>
              </a:ext>
            </a:extLst>
          </p:cNvPr>
          <p:cNvSpPr/>
          <p:nvPr/>
        </p:nvSpPr>
        <p:spPr>
          <a:xfrm>
            <a:off x="662940" y="2860872"/>
            <a:ext cx="5579934" cy="91136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誕生日を聞いたり、○○をどこでするか</a:t>
            </a:r>
            <a:endParaRPr kumimoji="1" lang="en-US" altLang="ja-JP" sz="24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2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などを相手にたずねたりしよう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7EEFE3C-24C8-43F9-9ADA-CADB40129786}"/>
              </a:ext>
            </a:extLst>
          </p:cNvPr>
          <p:cNvSpPr/>
          <p:nvPr/>
        </p:nvSpPr>
        <p:spPr>
          <a:xfrm>
            <a:off x="-3418114" y="378361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kumimoji="1"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lang="ja-JP" altLang="en-US" dirty="0"/>
          </a:p>
        </p:txBody>
      </p:sp>
      <p:pic>
        <p:nvPicPr>
          <p:cNvPr id="24" name="Picture 2" descr="業績が上がった人のイラスト（棒人間）">
            <a:extLst>
              <a:ext uri="{FF2B5EF4-FFF2-40B4-BE49-F238E27FC236}">
                <a16:creationId xmlns:a16="http://schemas.microsoft.com/office/drawing/2014/main" id="{6A0BC2E8-43B2-4CCA-8EC0-CE2061817C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2120" y="5146223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70BAB5B-D588-41EF-924B-BD96D157D124}"/>
              </a:ext>
            </a:extLst>
          </p:cNvPr>
          <p:cNvSpPr txBox="1"/>
          <p:nvPr/>
        </p:nvSpPr>
        <p:spPr>
          <a:xfrm>
            <a:off x="299596" y="1055345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9C4901F-5ACF-427B-87C4-250785A510AB}"/>
              </a:ext>
            </a:extLst>
          </p:cNvPr>
          <p:cNvSpPr/>
          <p:nvPr/>
        </p:nvSpPr>
        <p:spPr>
          <a:xfrm>
            <a:off x="4179102" y="85143"/>
            <a:ext cx="425369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ja-JP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【 Unit1   New School, New Friends 】 </a:t>
            </a:r>
          </a:p>
          <a:p>
            <a:r>
              <a:rPr kumimoji="1" lang="en-US" altLang="ja-JP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【 Unit2  Our New Teacher 】</a:t>
            </a:r>
          </a:p>
          <a:p>
            <a:r>
              <a:rPr kumimoji="1" lang="en-US" altLang="ja-JP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【 Unit3  Club Activities 】</a:t>
            </a:r>
            <a:endParaRPr lang="ja-JP" altLang="en-US" dirty="0"/>
          </a:p>
        </p:txBody>
      </p:sp>
      <p:grpSp>
        <p:nvGrpSpPr>
          <p:cNvPr id="27" name="グループ化 26">
            <a:extLst>
              <a:ext uri="{FF2B5EF4-FFF2-40B4-BE49-F238E27FC236}">
                <a16:creationId xmlns:a16="http://schemas.microsoft.com/office/drawing/2014/main" id="{0A9414E7-9C2D-4E8C-9CC4-B5B90BD74170}"/>
              </a:ext>
            </a:extLst>
          </p:cNvPr>
          <p:cNvGrpSpPr/>
          <p:nvPr/>
        </p:nvGrpSpPr>
        <p:grpSpPr>
          <a:xfrm>
            <a:off x="5822787" y="2671819"/>
            <a:ext cx="2940231" cy="1353674"/>
            <a:chOff x="5540828" y="2158780"/>
            <a:chExt cx="3418114" cy="1353674"/>
          </a:xfrm>
        </p:grpSpPr>
        <p:grpSp>
          <p:nvGrpSpPr>
            <p:cNvPr id="28" name="グループ化 27">
              <a:extLst>
                <a:ext uri="{FF2B5EF4-FFF2-40B4-BE49-F238E27FC236}">
                  <a16:creationId xmlns:a16="http://schemas.microsoft.com/office/drawing/2014/main" id="{39589F7E-4B0D-4292-AB01-63126B444773}"/>
                </a:ext>
              </a:extLst>
            </p:cNvPr>
            <p:cNvGrpSpPr/>
            <p:nvPr/>
          </p:nvGrpSpPr>
          <p:grpSpPr>
            <a:xfrm>
              <a:off x="5540828" y="2158780"/>
              <a:ext cx="3418114" cy="1353674"/>
              <a:chOff x="5191223" y="2375252"/>
              <a:chExt cx="3733583" cy="731521"/>
            </a:xfrm>
          </p:grpSpPr>
          <p:sp>
            <p:nvSpPr>
              <p:cNvPr id="30" name="雲 29">
                <a:extLst>
                  <a:ext uri="{FF2B5EF4-FFF2-40B4-BE49-F238E27FC236}">
                    <a16:creationId xmlns:a16="http://schemas.microsoft.com/office/drawing/2014/main" id="{90711512-30E3-49BA-AC92-B05023EE765E}"/>
                  </a:ext>
                </a:extLst>
              </p:cNvPr>
              <p:cNvSpPr/>
              <p:nvPr/>
            </p:nvSpPr>
            <p:spPr>
              <a:xfrm>
                <a:off x="5191223" y="2375252"/>
                <a:ext cx="3733583" cy="731521"/>
              </a:xfrm>
              <a:prstGeom prst="cloud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1" name="正方形/長方形 30">
                <a:extLst>
                  <a:ext uri="{FF2B5EF4-FFF2-40B4-BE49-F238E27FC236}">
                    <a16:creationId xmlns:a16="http://schemas.microsoft.com/office/drawing/2014/main" id="{B7887778-63CB-4BE2-9814-9B8B7B15998C}"/>
                  </a:ext>
                </a:extLst>
              </p:cNvPr>
              <p:cNvSpPr/>
              <p:nvPr/>
            </p:nvSpPr>
            <p:spPr>
              <a:xfrm>
                <a:off x="5724661" y="2575782"/>
                <a:ext cx="2382276" cy="3736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When is your…?</a:t>
                </a:r>
              </a:p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Where do you…?</a:t>
                </a:r>
                <a:endParaRPr kumimoji="1" lang="ja-JP" altLang="en-US" sz="1500" dirty="0">
                  <a:solidFill>
                    <a:schemeClr val="tx1"/>
                  </a:solidFill>
                  <a:latin typeface="Comic Sans MS" panose="030F0702030302020204" pitchFamily="66" charset="0"/>
                  <a:ea typeface="UD デジタル 教科書体 N-R" panose="02020400000000000000" pitchFamily="17" charset="-128"/>
                </a:endParaRPr>
              </a:p>
            </p:txBody>
          </p:sp>
        </p:grpSp>
        <p:sp>
          <p:nvSpPr>
            <p:cNvPr id="29" name="正方形/長方形 28">
              <a:extLst>
                <a:ext uri="{FF2B5EF4-FFF2-40B4-BE49-F238E27FC236}">
                  <a16:creationId xmlns:a16="http://schemas.microsoft.com/office/drawing/2014/main" id="{F1F03F97-DC61-430B-A9BC-AE87AF7B2179}"/>
                </a:ext>
              </a:extLst>
            </p:cNvPr>
            <p:cNvSpPr/>
            <p:nvPr/>
          </p:nvSpPr>
          <p:spPr>
            <a:xfrm>
              <a:off x="6069324" y="2374831"/>
              <a:ext cx="1698783" cy="16493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4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使ってみよう！</a:t>
              </a:r>
            </a:p>
          </p:txBody>
        </p:sp>
      </p:grp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65A8CE01-569B-48F2-8EDC-D55222AE1AEA}"/>
              </a:ext>
            </a:extLst>
          </p:cNvPr>
          <p:cNvSpPr txBox="1"/>
          <p:nvPr/>
        </p:nvSpPr>
        <p:spPr>
          <a:xfrm>
            <a:off x="280372" y="2288877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30261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738235A-51B2-4B94-A76A-BFBE8397407B}"/>
              </a:ext>
            </a:extLst>
          </p:cNvPr>
          <p:cNvSpPr txBox="1"/>
          <p:nvPr/>
        </p:nvSpPr>
        <p:spPr>
          <a:xfrm>
            <a:off x="138919" y="137791"/>
            <a:ext cx="41137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➐</a:t>
            </a:r>
            <a:endParaRPr kumimoji="1" lang="ja-JP" altLang="en-US" sz="22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62940" y="1540396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138498"/>
              </p:ext>
            </p:extLst>
          </p:nvPr>
        </p:nvGraphicFramePr>
        <p:xfrm>
          <a:off x="4976596" y="1536203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6AAB424-E2F1-4B08-B78F-868084879603}"/>
              </a:ext>
            </a:extLst>
          </p:cNvPr>
          <p:cNvGrpSpPr/>
          <p:nvPr/>
        </p:nvGrpSpPr>
        <p:grpSpPr>
          <a:xfrm>
            <a:off x="6190854" y="5434154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EDB6E3DC-5BDD-4F7B-B63F-A270EC511CA0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88F480E9-48F3-4971-8678-C8DCCBD7B488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114F33A9-8DCC-4627-9F04-2003CEF401F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9" name="フリーフォーム: 図形 18">
              <a:extLst>
                <a:ext uri="{FF2B5EF4-FFF2-40B4-BE49-F238E27FC236}">
                  <a16:creationId xmlns:a16="http://schemas.microsoft.com/office/drawing/2014/main" id="{E8EA4828-5B6C-462B-88B6-09C5750A57F5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20" name="フリーフォーム: 図形 19">
              <a:extLst>
                <a:ext uri="{FF2B5EF4-FFF2-40B4-BE49-F238E27FC236}">
                  <a16:creationId xmlns:a16="http://schemas.microsoft.com/office/drawing/2014/main" id="{3CC28CBA-C30B-4D12-9DE5-76FF6AFCF612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FB0BD84C-97EE-46FE-B311-0FB116B7C7A1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008C6BE-3B55-48DB-8A67-3D25E46694BB}"/>
              </a:ext>
            </a:extLst>
          </p:cNvPr>
          <p:cNvSpPr txBox="1"/>
          <p:nvPr/>
        </p:nvSpPr>
        <p:spPr>
          <a:xfrm>
            <a:off x="280372" y="3922118"/>
            <a:ext cx="1217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 </a:t>
            </a: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1B549516-FD68-4B72-A6D6-16D141CBE389}"/>
              </a:ext>
            </a:extLst>
          </p:cNvPr>
          <p:cNvSpPr/>
          <p:nvPr/>
        </p:nvSpPr>
        <p:spPr>
          <a:xfrm>
            <a:off x="662940" y="2860872"/>
            <a:ext cx="5579934" cy="91136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したいことやなりたいものについて伝え、</a:t>
            </a:r>
            <a:endParaRPr kumimoji="1" lang="en-US" altLang="ja-JP" sz="24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2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相手に質問しよう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7EEFE3C-24C8-43F9-9ADA-CADB40129786}"/>
              </a:ext>
            </a:extLst>
          </p:cNvPr>
          <p:cNvSpPr/>
          <p:nvPr/>
        </p:nvSpPr>
        <p:spPr>
          <a:xfrm>
            <a:off x="-3418114" y="378361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kumimoji="1"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lang="ja-JP" altLang="en-US" dirty="0"/>
          </a:p>
        </p:txBody>
      </p:sp>
      <p:pic>
        <p:nvPicPr>
          <p:cNvPr id="24" name="Picture 2" descr="業績が上がった人のイラスト（棒人間）">
            <a:extLst>
              <a:ext uri="{FF2B5EF4-FFF2-40B4-BE49-F238E27FC236}">
                <a16:creationId xmlns:a16="http://schemas.microsoft.com/office/drawing/2014/main" id="{6A0BC2E8-43B2-4CCA-8EC0-CE2061817C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8673" y="5147831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70BAB5B-D588-41EF-924B-BD96D157D124}"/>
              </a:ext>
            </a:extLst>
          </p:cNvPr>
          <p:cNvSpPr txBox="1"/>
          <p:nvPr/>
        </p:nvSpPr>
        <p:spPr>
          <a:xfrm>
            <a:off x="299596" y="1055345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9C4901F-5ACF-427B-87C4-250785A510AB}"/>
              </a:ext>
            </a:extLst>
          </p:cNvPr>
          <p:cNvSpPr/>
          <p:nvPr/>
        </p:nvSpPr>
        <p:spPr>
          <a:xfrm>
            <a:off x="4179102" y="85143"/>
            <a:ext cx="425369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ja-JP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【 Unit1   New School, New Friends 】 </a:t>
            </a:r>
          </a:p>
          <a:p>
            <a:r>
              <a:rPr kumimoji="1" lang="en-US" altLang="ja-JP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【 Unit2  Our New Teacher 】</a:t>
            </a:r>
          </a:p>
          <a:p>
            <a:r>
              <a:rPr kumimoji="1" lang="en-US" altLang="ja-JP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【 Unit3  Club Activities 】</a:t>
            </a:r>
            <a:endParaRPr lang="ja-JP" altLang="en-US" dirty="0"/>
          </a:p>
        </p:txBody>
      </p:sp>
      <p:grpSp>
        <p:nvGrpSpPr>
          <p:cNvPr id="27" name="グループ化 26">
            <a:extLst>
              <a:ext uri="{FF2B5EF4-FFF2-40B4-BE49-F238E27FC236}">
                <a16:creationId xmlns:a16="http://schemas.microsoft.com/office/drawing/2014/main" id="{7A359819-BCAA-454D-BE08-F6ECBF3C1649}"/>
              </a:ext>
            </a:extLst>
          </p:cNvPr>
          <p:cNvGrpSpPr/>
          <p:nvPr/>
        </p:nvGrpSpPr>
        <p:grpSpPr>
          <a:xfrm>
            <a:off x="5822787" y="2671819"/>
            <a:ext cx="2940231" cy="1353674"/>
            <a:chOff x="5540828" y="2158780"/>
            <a:chExt cx="3418114" cy="1353674"/>
          </a:xfrm>
        </p:grpSpPr>
        <p:grpSp>
          <p:nvGrpSpPr>
            <p:cNvPr id="28" name="グループ化 27">
              <a:extLst>
                <a:ext uri="{FF2B5EF4-FFF2-40B4-BE49-F238E27FC236}">
                  <a16:creationId xmlns:a16="http://schemas.microsoft.com/office/drawing/2014/main" id="{CB9ECD1F-C5E4-44F8-BFE3-B0841DE5D9F3}"/>
                </a:ext>
              </a:extLst>
            </p:cNvPr>
            <p:cNvGrpSpPr/>
            <p:nvPr/>
          </p:nvGrpSpPr>
          <p:grpSpPr>
            <a:xfrm>
              <a:off x="5540828" y="2158780"/>
              <a:ext cx="3418114" cy="1353674"/>
              <a:chOff x="5191223" y="2375252"/>
              <a:chExt cx="3733583" cy="731521"/>
            </a:xfrm>
          </p:grpSpPr>
          <p:sp>
            <p:nvSpPr>
              <p:cNvPr id="30" name="雲 29">
                <a:extLst>
                  <a:ext uri="{FF2B5EF4-FFF2-40B4-BE49-F238E27FC236}">
                    <a16:creationId xmlns:a16="http://schemas.microsoft.com/office/drawing/2014/main" id="{8979D298-FBB2-4553-A9F0-5950DB072EE0}"/>
                  </a:ext>
                </a:extLst>
              </p:cNvPr>
              <p:cNvSpPr/>
              <p:nvPr/>
            </p:nvSpPr>
            <p:spPr>
              <a:xfrm>
                <a:off x="5191223" y="2375252"/>
                <a:ext cx="3733583" cy="731521"/>
              </a:xfrm>
              <a:prstGeom prst="cloud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1" name="正方形/長方形 30">
                <a:extLst>
                  <a:ext uri="{FF2B5EF4-FFF2-40B4-BE49-F238E27FC236}">
                    <a16:creationId xmlns:a16="http://schemas.microsoft.com/office/drawing/2014/main" id="{D5E9A5A0-CD46-43C2-B2BB-9888210861C3}"/>
                  </a:ext>
                </a:extLst>
              </p:cNvPr>
              <p:cNvSpPr/>
              <p:nvPr/>
            </p:nvSpPr>
            <p:spPr>
              <a:xfrm>
                <a:off x="5740244" y="2559617"/>
                <a:ext cx="2651812" cy="3736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 want to (be) …</a:t>
                </a:r>
              </a:p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How many         s …?</a:t>
                </a:r>
              </a:p>
            </p:txBody>
          </p:sp>
        </p:grpSp>
        <p:sp>
          <p:nvSpPr>
            <p:cNvPr id="29" name="正方形/長方形 28">
              <a:extLst>
                <a:ext uri="{FF2B5EF4-FFF2-40B4-BE49-F238E27FC236}">
                  <a16:creationId xmlns:a16="http://schemas.microsoft.com/office/drawing/2014/main" id="{01645E9C-4D3A-485B-92C2-FAD45BEBC961}"/>
                </a:ext>
              </a:extLst>
            </p:cNvPr>
            <p:cNvSpPr/>
            <p:nvPr/>
          </p:nvSpPr>
          <p:spPr>
            <a:xfrm>
              <a:off x="6069324" y="2374831"/>
              <a:ext cx="1698783" cy="16493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4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使ってみよう！</a:t>
              </a:r>
            </a:p>
          </p:txBody>
        </p:sp>
      </p:grp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0229669D-190A-481A-B2A6-EF1BF264FA31}"/>
              </a:ext>
            </a:extLst>
          </p:cNvPr>
          <p:cNvSpPr/>
          <p:nvPr/>
        </p:nvSpPr>
        <p:spPr>
          <a:xfrm>
            <a:off x="7282528" y="3406409"/>
            <a:ext cx="433584" cy="17465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F2247048-972E-41F2-ABC3-C6AD3D2842C9}"/>
              </a:ext>
            </a:extLst>
          </p:cNvPr>
          <p:cNvSpPr txBox="1"/>
          <p:nvPr/>
        </p:nvSpPr>
        <p:spPr>
          <a:xfrm>
            <a:off x="280372" y="2288877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081905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738235A-51B2-4B94-A76A-BFBE8397407B}"/>
              </a:ext>
            </a:extLst>
          </p:cNvPr>
          <p:cNvSpPr txBox="1"/>
          <p:nvPr/>
        </p:nvSpPr>
        <p:spPr>
          <a:xfrm>
            <a:off x="138919" y="137791"/>
            <a:ext cx="41137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➑</a:t>
            </a:r>
            <a:endParaRPr kumimoji="1" lang="ja-JP" altLang="en-US" sz="22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62940" y="1540396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1924540"/>
              </p:ext>
            </p:extLst>
          </p:nvPr>
        </p:nvGraphicFramePr>
        <p:xfrm>
          <a:off x="4976596" y="1536203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6AAB424-E2F1-4B08-B78F-868084879603}"/>
              </a:ext>
            </a:extLst>
          </p:cNvPr>
          <p:cNvGrpSpPr/>
          <p:nvPr/>
        </p:nvGrpSpPr>
        <p:grpSpPr>
          <a:xfrm>
            <a:off x="6190854" y="5434154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EDB6E3DC-5BDD-4F7B-B63F-A270EC511CA0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88F480E9-48F3-4971-8678-C8DCCBD7B488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114F33A9-8DCC-4627-9F04-2003CEF401F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9" name="フリーフォーム: 図形 18">
              <a:extLst>
                <a:ext uri="{FF2B5EF4-FFF2-40B4-BE49-F238E27FC236}">
                  <a16:creationId xmlns:a16="http://schemas.microsoft.com/office/drawing/2014/main" id="{E8EA4828-5B6C-462B-88B6-09C5750A57F5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20" name="フリーフォーム: 図形 19">
              <a:extLst>
                <a:ext uri="{FF2B5EF4-FFF2-40B4-BE49-F238E27FC236}">
                  <a16:creationId xmlns:a16="http://schemas.microsoft.com/office/drawing/2014/main" id="{3CC28CBA-C30B-4D12-9DE5-76FF6AFCF612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FB0BD84C-97EE-46FE-B311-0FB116B7C7A1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008C6BE-3B55-48DB-8A67-3D25E46694BB}"/>
              </a:ext>
            </a:extLst>
          </p:cNvPr>
          <p:cNvSpPr txBox="1"/>
          <p:nvPr/>
        </p:nvSpPr>
        <p:spPr>
          <a:xfrm>
            <a:off x="280372" y="3922118"/>
            <a:ext cx="1217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 </a:t>
            </a: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1B549516-FD68-4B72-A6D6-16D141CBE389}"/>
              </a:ext>
            </a:extLst>
          </p:cNvPr>
          <p:cNvSpPr/>
          <p:nvPr/>
        </p:nvSpPr>
        <p:spPr>
          <a:xfrm>
            <a:off x="662940" y="2860872"/>
            <a:ext cx="5527914" cy="91136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4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自分の好きなことや普段すること、できることについて伝え、質問し合おう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7EEFE3C-24C8-43F9-9ADA-CADB40129786}"/>
              </a:ext>
            </a:extLst>
          </p:cNvPr>
          <p:cNvSpPr/>
          <p:nvPr/>
        </p:nvSpPr>
        <p:spPr>
          <a:xfrm>
            <a:off x="-3418114" y="378361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kumimoji="1"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lang="ja-JP" altLang="en-US" dirty="0"/>
          </a:p>
        </p:txBody>
      </p:sp>
      <p:pic>
        <p:nvPicPr>
          <p:cNvPr id="24" name="Picture 2" descr="業績が上がった人のイラスト（棒人間）">
            <a:extLst>
              <a:ext uri="{FF2B5EF4-FFF2-40B4-BE49-F238E27FC236}">
                <a16:creationId xmlns:a16="http://schemas.microsoft.com/office/drawing/2014/main" id="{6A0BC2E8-43B2-4CCA-8EC0-CE2061817C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5509" y="5147831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70BAB5B-D588-41EF-924B-BD96D157D124}"/>
              </a:ext>
            </a:extLst>
          </p:cNvPr>
          <p:cNvSpPr txBox="1"/>
          <p:nvPr/>
        </p:nvSpPr>
        <p:spPr>
          <a:xfrm>
            <a:off x="299596" y="1055345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9C4901F-5ACF-427B-87C4-250785A510AB}"/>
              </a:ext>
            </a:extLst>
          </p:cNvPr>
          <p:cNvSpPr/>
          <p:nvPr/>
        </p:nvSpPr>
        <p:spPr>
          <a:xfrm>
            <a:off x="4179102" y="85143"/>
            <a:ext cx="425369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ja-JP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【 Unit1   New School, New Friends 】 </a:t>
            </a:r>
          </a:p>
          <a:p>
            <a:r>
              <a:rPr kumimoji="1" lang="en-US" altLang="ja-JP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【 Unit2  Our New Teacher 】</a:t>
            </a:r>
          </a:p>
          <a:p>
            <a:r>
              <a:rPr kumimoji="1" lang="en-US" altLang="ja-JP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【 Unit3  Club Activities 】</a:t>
            </a:r>
            <a:endParaRPr lang="ja-JP" altLang="en-US" dirty="0"/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AA04DC21-A537-4520-9F76-7902E519A0FD}"/>
              </a:ext>
            </a:extLst>
          </p:cNvPr>
          <p:cNvSpPr txBox="1"/>
          <p:nvPr/>
        </p:nvSpPr>
        <p:spPr>
          <a:xfrm>
            <a:off x="280372" y="2288877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720489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868</Words>
  <Application>Microsoft Office PowerPoint</Application>
  <PresentationFormat>画面に合わせる (4:3)</PresentationFormat>
  <Paragraphs>217</Paragraphs>
  <Slides>8</Slides>
  <Notes>8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8" baseType="lpstr">
      <vt:lpstr>UD デジタル 教科書体 NK-B</vt:lpstr>
      <vt:lpstr>UD デジタル 教科書体 NK-R</vt:lpstr>
      <vt:lpstr>UD デジタル 教科書体 N-R</vt:lpstr>
      <vt:lpstr>游ゴシック</vt:lpstr>
      <vt:lpstr>游ゴシック Light</vt:lpstr>
      <vt:lpstr>Arial</vt:lpstr>
      <vt:lpstr>Calibri</vt:lpstr>
      <vt:lpstr>Calibri Light</vt:lpstr>
      <vt:lpstr>Comic Sans MS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2024-02-26T23:40:22Z</dcterms:created>
  <dcterms:modified xsi:type="dcterms:W3CDTF">2024-02-26T23:40:29Z</dcterms:modified>
</cp:coreProperties>
</file>