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7"/>
  </p:notesMasterIdLst>
  <p:handoutMasterIdLst>
    <p:handoutMasterId r:id="rId8"/>
  </p:handoutMasterIdLst>
  <p:sldIdLst>
    <p:sldId id="256" r:id="rId2"/>
    <p:sldId id="273" r:id="rId3"/>
    <p:sldId id="274" r:id="rId4"/>
    <p:sldId id="275" r:id="rId5"/>
    <p:sldId id="276" r:id="rId6"/>
  </p:sldIdLst>
  <p:sldSz cx="9144000" cy="6858000" type="screen4x3"/>
  <p:notesSz cx="9866313" cy="6735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1FF"/>
    <a:srgbClr val="FFF3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584" autoAdjust="0"/>
    <p:restoredTop sz="84948" autoAdjust="0"/>
  </p:normalViewPr>
  <p:slideViewPr>
    <p:cSldViewPr snapToGrid="0">
      <p:cViewPr varScale="1">
        <p:scale>
          <a:sx n="111" d="100"/>
          <a:sy n="111" d="100"/>
        </p:scale>
        <p:origin x="2460"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134" d="100"/>
          <a:sy n="134" d="100"/>
        </p:scale>
        <p:origin x="1566" y="12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日付プレースホルダー 2">
            <a:extLst>
              <a:ext uri="{FF2B5EF4-FFF2-40B4-BE49-F238E27FC236}">
                <a16:creationId xmlns:a16="http://schemas.microsoft.com/office/drawing/2014/main" id="{61860263-8FE8-4CDA-BCC3-AFAA00E451C8}"/>
              </a:ext>
            </a:extLst>
          </p:cNvPr>
          <p:cNvSpPr txBox="1">
            <a:spLocks/>
          </p:cNvSpPr>
          <p:nvPr/>
        </p:nvSpPr>
        <p:spPr>
          <a:xfrm>
            <a:off x="788293" y="278945"/>
            <a:ext cx="1441029" cy="260516"/>
          </a:xfrm>
          <a:prstGeom prst="rect">
            <a:avLst/>
          </a:prstGeom>
          <a:ln>
            <a:solidFill>
              <a:schemeClr val="tx1"/>
            </a:solidFill>
          </a:ln>
        </p:spPr>
        <p:txBody>
          <a:bodyPr vert="horz" lIns="95463" tIns="47732" rIns="95463" bIns="0" rtlCol="0" anchor="ctr" anchorCtr="0">
            <a:normAutofit/>
          </a:bodyPr>
          <a:lstStyle>
            <a:lvl1pPr marL="228600" indent="-228600" algn="r" defTabSz="914400" rtl="0" eaLnBrk="1" latinLnBrk="0" hangingPunct="1">
              <a:lnSpc>
                <a:spcPct val="90000"/>
              </a:lnSpc>
              <a:spcBef>
                <a:spcPts val="1000"/>
              </a:spcBef>
              <a:buFont typeface="Arial" panose="020B0604020202020204" pitchFamily="34" charset="0"/>
              <a:buChar char="•"/>
              <a:defRPr kumimoji="1"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1000" dirty="0"/>
              <a:t>第</a:t>
            </a:r>
            <a:r>
              <a:rPr lang="en-US" altLang="ja-JP" sz="1000" dirty="0"/>
              <a:t>2</a:t>
            </a:r>
            <a:r>
              <a:rPr lang="ja-JP" altLang="en-US" sz="1000" dirty="0"/>
              <a:t>学年　</a:t>
            </a:r>
            <a:r>
              <a:rPr lang="en-US" altLang="ja-JP" sz="1000" dirty="0"/>
              <a:t>Unit2</a:t>
            </a:r>
            <a:endParaRPr lang="ja-JP" altLang="en-US" sz="1000" dirty="0"/>
          </a:p>
        </p:txBody>
      </p:sp>
    </p:spTree>
    <p:extLst>
      <p:ext uri="{BB962C8B-B14F-4D97-AF65-F5344CB8AC3E}">
        <p14:creationId xmlns:p14="http://schemas.microsoft.com/office/powerpoint/2010/main" val="22368241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4275403" cy="33795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588632" y="0"/>
            <a:ext cx="4275403" cy="337958"/>
          </a:xfrm>
          <a:prstGeom prst="rect">
            <a:avLst/>
          </a:prstGeom>
        </p:spPr>
        <p:txBody>
          <a:bodyPr vert="horz" lIns="91440" tIns="45720" rIns="91440" bIns="45720" rtlCol="0"/>
          <a:lstStyle>
            <a:lvl1pPr algn="r">
              <a:defRPr sz="1200"/>
            </a:lvl1pPr>
          </a:lstStyle>
          <a:p>
            <a:fld id="{FFD9EF0B-FECC-4393-A7B5-25024433C559}" type="datetimeFigureOut">
              <a:rPr kumimoji="1" lang="ja-JP" altLang="en-US" smtClean="0"/>
              <a:t>2024/2/27</a:t>
            </a:fld>
            <a:endParaRPr kumimoji="1" lang="ja-JP" altLang="en-US"/>
          </a:p>
        </p:txBody>
      </p:sp>
      <p:sp>
        <p:nvSpPr>
          <p:cNvPr id="4" name="スライド イメージ プレースホルダー 3"/>
          <p:cNvSpPr>
            <a:spLocks noGrp="1" noRot="1" noChangeAspect="1"/>
          </p:cNvSpPr>
          <p:nvPr>
            <p:ph type="sldImg" idx="2"/>
          </p:nvPr>
        </p:nvSpPr>
        <p:spPr>
          <a:xfrm>
            <a:off x="3417888" y="841375"/>
            <a:ext cx="3030537" cy="22733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86632" y="3241589"/>
            <a:ext cx="7893050" cy="265220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6397807"/>
            <a:ext cx="4275403" cy="33795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588632" y="6397807"/>
            <a:ext cx="4275403" cy="337957"/>
          </a:xfrm>
          <a:prstGeom prst="rect">
            <a:avLst/>
          </a:prstGeom>
        </p:spPr>
        <p:txBody>
          <a:bodyPr vert="horz" lIns="91440" tIns="45720" rIns="91440" bIns="45720" rtlCol="0" anchor="b"/>
          <a:lstStyle>
            <a:lvl1pPr algn="r">
              <a:defRPr sz="1200"/>
            </a:lvl1pPr>
          </a:lstStyle>
          <a:p>
            <a:fld id="{E07238CB-CC82-41AB-9886-47EC346076AB}" type="slidenum">
              <a:rPr kumimoji="1" lang="ja-JP" altLang="en-US" smtClean="0"/>
              <a:t>‹#›</a:t>
            </a:fld>
            <a:endParaRPr kumimoji="1" lang="ja-JP" altLang="en-US"/>
          </a:p>
        </p:txBody>
      </p:sp>
    </p:spTree>
    <p:extLst>
      <p:ext uri="{BB962C8B-B14F-4D97-AF65-F5344CB8AC3E}">
        <p14:creationId xmlns:p14="http://schemas.microsoft.com/office/powerpoint/2010/main" val="20725127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07238CB-CC82-41AB-9886-47EC346076AB}" type="slidenum">
              <a:rPr kumimoji="1" lang="ja-JP" altLang="en-US" smtClean="0"/>
              <a:t>1</a:t>
            </a:fld>
            <a:endParaRPr kumimoji="1" lang="ja-JP" altLang="en-US"/>
          </a:p>
        </p:txBody>
      </p:sp>
    </p:spTree>
    <p:extLst>
      <p:ext uri="{BB962C8B-B14F-4D97-AF65-F5344CB8AC3E}">
        <p14:creationId xmlns:p14="http://schemas.microsoft.com/office/powerpoint/2010/main" val="205324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07238CB-CC82-41AB-9886-47EC346076AB}" type="slidenum">
              <a:rPr kumimoji="1" lang="ja-JP" altLang="en-US" smtClean="0"/>
              <a:t>2</a:t>
            </a:fld>
            <a:endParaRPr kumimoji="1" lang="ja-JP" altLang="en-US"/>
          </a:p>
        </p:txBody>
      </p:sp>
    </p:spTree>
    <p:extLst>
      <p:ext uri="{BB962C8B-B14F-4D97-AF65-F5344CB8AC3E}">
        <p14:creationId xmlns:p14="http://schemas.microsoft.com/office/powerpoint/2010/main" val="6051086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07238CB-CC82-41AB-9886-47EC346076AB}" type="slidenum">
              <a:rPr kumimoji="1" lang="ja-JP" altLang="en-US" smtClean="0"/>
              <a:t>3</a:t>
            </a:fld>
            <a:endParaRPr kumimoji="1" lang="ja-JP" altLang="en-US"/>
          </a:p>
        </p:txBody>
      </p:sp>
    </p:spTree>
    <p:extLst>
      <p:ext uri="{BB962C8B-B14F-4D97-AF65-F5344CB8AC3E}">
        <p14:creationId xmlns:p14="http://schemas.microsoft.com/office/powerpoint/2010/main" val="26932974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07238CB-CC82-41AB-9886-47EC346076AB}" type="slidenum">
              <a:rPr kumimoji="1" lang="ja-JP" altLang="en-US" smtClean="0"/>
              <a:t>4</a:t>
            </a:fld>
            <a:endParaRPr kumimoji="1" lang="ja-JP" altLang="en-US"/>
          </a:p>
        </p:txBody>
      </p:sp>
    </p:spTree>
    <p:extLst>
      <p:ext uri="{BB962C8B-B14F-4D97-AF65-F5344CB8AC3E}">
        <p14:creationId xmlns:p14="http://schemas.microsoft.com/office/powerpoint/2010/main" val="15567191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07238CB-CC82-41AB-9886-47EC346076AB}" type="slidenum">
              <a:rPr kumimoji="1" lang="ja-JP" altLang="en-US" smtClean="0"/>
              <a:t>5</a:t>
            </a:fld>
            <a:endParaRPr kumimoji="1" lang="ja-JP" altLang="en-US"/>
          </a:p>
        </p:txBody>
      </p:sp>
    </p:spTree>
    <p:extLst>
      <p:ext uri="{BB962C8B-B14F-4D97-AF65-F5344CB8AC3E}">
        <p14:creationId xmlns:p14="http://schemas.microsoft.com/office/powerpoint/2010/main" val="10373826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84ADC0B-9D4A-410B-BF9F-77182967EA4E}" type="datetimeFigureOut">
              <a:rPr kumimoji="1" lang="ja-JP" altLang="en-US" smtClean="0"/>
              <a:t>2024/2/27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6787AE0-0CE2-4969-BFA2-0555B73092A0}" type="slidenum">
              <a:rPr kumimoji="1" lang="ja-JP" altLang="en-US" smtClean="0"/>
              <a:t>‹#›</a:t>
            </a:fld>
            <a:endParaRPr kumimoji="1" lang="ja-JP" altLang="en-US"/>
          </a:p>
        </p:txBody>
      </p:sp>
    </p:spTree>
    <p:extLst>
      <p:ext uri="{BB962C8B-B14F-4D97-AF65-F5344CB8AC3E}">
        <p14:creationId xmlns:p14="http://schemas.microsoft.com/office/powerpoint/2010/main" val="1570568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4ADC0B-9D4A-410B-BF9F-77182967EA4E}" type="datetimeFigureOut">
              <a:rPr kumimoji="1" lang="ja-JP" altLang="en-US" smtClean="0"/>
              <a:t>2024/2/27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6787AE0-0CE2-4969-BFA2-0555B73092A0}" type="slidenum">
              <a:rPr kumimoji="1" lang="ja-JP" altLang="en-US" smtClean="0"/>
              <a:t>‹#›</a:t>
            </a:fld>
            <a:endParaRPr kumimoji="1" lang="ja-JP" altLang="en-US"/>
          </a:p>
        </p:txBody>
      </p:sp>
    </p:spTree>
    <p:extLst>
      <p:ext uri="{BB962C8B-B14F-4D97-AF65-F5344CB8AC3E}">
        <p14:creationId xmlns:p14="http://schemas.microsoft.com/office/powerpoint/2010/main" val="1440611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4ADC0B-9D4A-410B-BF9F-77182967EA4E}" type="datetimeFigureOut">
              <a:rPr kumimoji="1" lang="ja-JP" altLang="en-US" smtClean="0"/>
              <a:t>2024/2/27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6787AE0-0CE2-4969-BFA2-0555B73092A0}" type="slidenum">
              <a:rPr kumimoji="1" lang="ja-JP" altLang="en-US" smtClean="0"/>
              <a:t>‹#›</a:t>
            </a:fld>
            <a:endParaRPr kumimoji="1" lang="ja-JP" altLang="en-US"/>
          </a:p>
        </p:txBody>
      </p:sp>
    </p:spTree>
    <p:extLst>
      <p:ext uri="{BB962C8B-B14F-4D97-AF65-F5344CB8AC3E}">
        <p14:creationId xmlns:p14="http://schemas.microsoft.com/office/powerpoint/2010/main" val="4058268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4ADC0B-9D4A-410B-BF9F-77182967EA4E}" type="datetimeFigureOut">
              <a:rPr kumimoji="1" lang="ja-JP" altLang="en-US" smtClean="0"/>
              <a:t>2024/2/27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6787AE0-0CE2-4969-BFA2-0555B73092A0}" type="slidenum">
              <a:rPr kumimoji="1" lang="ja-JP" altLang="en-US" smtClean="0"/>
              <a:t>‹#›</a:t>
            </a:fld>
            <a:endParaRPr kumimoji="1" lang="ja-JP" altLang="en-US"/>
          </a:p>
        </p:txBody>
      </p:sp>
    </p:spTree>
    <p:extLst>
      <p:ext uri="{BB962C8B-B14F-4D97-AF65-F5344CB8AC3E}">
        <p14:creationId xmlns:p14="http://schemas.microsoft.com/office/powerpoint/2010/main" val="3015893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84ADC0B-9D4A-410B-BF9F-77182967EA4E}" type="datetimeFigureOut">
              <a:rPr kumimoji="1" lang="ja-JP" altLang="en-US" smtClean="0"/>
              <a:t>2024/2/27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6787AE0-0CE2-4969-BFA2-0555B73092A0}" type="slidenum">
              <a:rPr kumimoji="1" lang="ja-JP" altLang="en-US" smtClean="0"/>
              <a:t>‹#›</a:t>
            </a:fld>
            <a:endParaRPr kumimoji="1" lang="ja-JP" altLang="en-US"/>
          </a:p>
        </p:txBody>
      </p:sp>
    </p:spTree>
    <p:extLst>
      <p:ext uri="{BB962C8B-B14F-4D97-AF65-F5344CB8AC3E}">
        <p14:creationId xmlns:p14="http://schemas.microsoft.com/office/powerpoint/2010/main" val="3110906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84ADC0B-9D4A-410B-BF9F-77182967EA4E}" type="datetimeFigureOut">
              <a:rPr kumimoji="1" lang="ja-JP" altLang="en-US" smtClean="0"/>
              <a:t>2024/2/27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6787AE0-0CE2-4969-BFA2-0555B73092A0}" type="slidenum">
              <a:rPr kumimoji="1" lang="ja-JP" altLang="en-US" smtClean="0"/>
              <a:t>‹#›</a:t>
            </a:fld>
            <a:endParaRPr kumimoji="1" lang="ja-JP" altLang="en-US"/>
          </a:p>
        </p:txBody>
      </p:sp>
    </p:spTree>
    <p:extLst>
      <p:ext uri="{BB962C8B-B14F-4D97-AF65-F5344CB8AC3E}">
        <p14:creationId xmlns:p14="http://schemas.microsoft.com/office/powerpoint/2010/main" val="797937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84ADC0B-9D4A-410B-BF9F-77182967EA4E}" type="datetimeFigureOut">
              <a:rPr kumimoji="1" lang="ja-JP" altLang="en-US" smtClean="0"/>
              <a:t>2024/2/27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6787AE0-0CE2-4969-BFA2-0555B73092A0}" type="slidenum">
              <a:rPr kumimoji="1" lang="ja-JP" altLang="en-US" smtClean="0"/>
              <a:t>‹#›</a:t>
            </a:fld>
            <a:endParaRPr kumimoji="1" lang="ja-JP" altLang="en-US"/>
          </a:p>
        </p:txBody>
      </p:sp>
    </p:spTree>
    <p:extLst>
      <p:ext uri="{BB962C8B-B14F-4D97-AF65-F5344CB8AC3E}">
        <p14:creationId xmlns:p14="http://schemas.microsoft.com/office/powerpoint/2010/main" val="2208134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84ADC0B-9D4A-410B-BF9F-77182967EA4E}" type="datetimeFigureOut">
              <a:rPr kumimoji="1" lang="ja-JP" altLang="en-US" smtClean="0"/>
              <a:t>2024/2/27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6787AE0-0CE2-4969-BFA2-0555B73092A0}" type="slidenum">
              <a:rPr kumimoji="1" lang="ja-JP" altLang="en-US" smtClean="0"/>
              <a:t>‹#›</a:t>
            </a:fld>
            <a:endParaRPr kumimoji="1" lang="ja-JP" altLang="en-US"/>
          </a:p>
        </p:txBody>
      </p:sp>
    </p:spTree>
    <p:extLst>
      <p:ext uri="{BB962C8B-B14F-4D97-AF65-F5344CB8AC3E}">
        <p14:creationId xmlns:p14="http://schemas.microsoft.com/office/powerpoint/2010/main" val="930754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4ADC0B-9D4A-410B-BF9F-77182967EA4E}" type="datetimeFigureOut">
              <a:rPr kumimoji="1" lang="ja-JP" altLang="en-US" smtClean="0"/>
              <a:t>2024/2/27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6787AE0-0CE2-4969-BFA2-0555B73092A0}" type="slidenum">
              <a:rPr kumimoji="1" lang="ja-JP" altLang="en-US" smtClean="0"/>
              <a:t>‹#›</a:t>
            </a:fld>
            <a:endParaRPr kumimoji="1" lang="ja-JP" altLang="en-US"/>
          </a:p>
        </p:txBody>
      </p:sp>
    </p:spTree>
    <p:extLst>
      <p:ext uri="{BB962C8B-B14F-4D97-AF65-F5344CB8AC3E}">
        <p14:creationId xmlns:p14="http://schemas.microsoft.com/office/powerpoint/2010/main" val="3685533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84ADC0B-9D4A-410B-BF9F-77182967EA4E}" type="datetimeFigureOut">
              <a:rPr kumimoji="1" lang="ja-JP" altLang="en-US" smtClean="0"/>
              <a:t>2024/2/27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6787AE0-0CE2-4969-BFA2-0555B73092A0}" type="slidenum">
              <a:rPr kumimoji="1" lang="ja-JP" altLang="en-US" smtClean="0"/>
              <a:t>‹#›</a:t>
            </a:fld>
            <a:endParaRPr kumimoji="1" lang="ja-JP" altLang="en-US"/>
          </a:p>
        </p:txBody>
      </p:sp>
    </p:spTree>
    <p:extLst>
      <p:ext uri="{BB962C8B-B14F-4D97-AF65-F5344CB8AC3E}">
        <p14:creationId xmlns:p14="http://schemas.microsoft.com/office/powerpoint/2010/main" val="2427117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84ADC0B-9D4A-410B-BF9F-77182967EA4E}" type="datetimeFigureOut">
              <a:rPr kumimoji="1" lang="ja-JP" altLang="en-US" smtClean="0"/>
              <a:t>2024/2/27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6787AE0-0CE2-4969-BFA2-0555B73092A0}" type="slidenum">
              <a:rPr kumimoji="1" lang="ja-JP" altLang="en-US" smtClean="0"/>
              <a:t>‹#›</a:t>
            </a:fld>
            <a:endParaRPr kumimoji="1" lang="ja-JP" altLang="en-US"/>
          </a:p>
        </p:txBody>
      </p:sp>
    </p:spTree>
    <p:extLst>
      <p:ext uri="{BB962C8B-B14F-4D97-AF65-F5344CB8AC3E}">
        <p14:creationId xmlns:p14="http://schemas.microsoft.com/office/powerpoint/2010/main" val="3800192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4ADC0B-9D4A-410B-BF9F-77182967EA4E}" type="datetimeFigureOut">
              <a:rPr kumimoji="1" lang="ja-JP" altLang="en-US" smtClean="0"/>
              <a:t>2024/2/27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787AE0-0CE2-4969-BFA2-0555B73092A0}" type="slidenum">
              <a:rPr kumimoji="1" lang="ja-JP" altLang="en-US" smtClean="0"/>
              <a:t>‹#›</a:t>
            </a:fld>
            <a:endParaRPr kumimoji="1" lang="ja-JP" altLang="en-US"/>
          </a:p>
        </p:txBody>
      </p:sp>
    </p:spTree>
    <p:extLst>
      <p:ext uri="{BB962C8B-B14F-4D97-AF65-F5344CB8AC3E}">
        <p14:creationId xmlns:p14="http://schemas.microsoft.com/office/powerpoint/2010/main" val="41485214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C738235A-51B2-4B94-A76A-BFBE8397407B}"/>
              </a:ext>
            </a:extLst>
          </p:cNvPr>
          <p:cNvSpPr txBox="1"/>
          <p:nvPr/>
        </p:nvSpPr>
        <p:spPr>
          <a:xfrm>
            <a:off x="158698" y="166255"/>
            <a:ext cx="8879504" cy="646331"/>
          </a:xfrm>
          <a:prstGeom prst="rect">
            <a:avLst/>
          </a:prstGeom>
          <a:noFill/>
        </p:spPr>
        <p:txBody>
          <a:bodyPr wrap="square" rtlCol="0">
            <a:spAutoFit/>
          </a:bodyPr>
          <a:lstStyle/>
          <a:p>
            <a:r>
              <a:rPr kumimoji="1" lang="en-US" altLang="ja-JP" sz="3600" b="1" dirty="0">
                <a:solidFill>
                  <a:schemeClr val="accent1">
                    <a:lumMod val="50000"/>
                  </a:schemeClr>
                </a:solidFill>
                <a:latin typeface="Comic Sans MS" panose="030F0702030302020204" pitchFamily="66" charset="0"/>
                <a:ea typeface="UD デジタル 教科書体 NK-R" panose="02020400000000000000" pitchFamily="18" charset="-128"/>
              </a:rPr>
              <a:t>Step Up</a:t>
            </a:r>
            <a:r>
              <a:rPr kumimoji="1" lang="ja-JP" altLang="en-US" sz="3600" b="1" dirty="0">
                <a:solidFill>
                  <a:schemeClr val="accent1">
                    <a:lumMod val="50000"/>
                  </a:schemeClr>
                </a:solidFill>
                <a:latin typeface="Comic Sans MS" panose="030F0702030302020204" pitchFamily="66" charset="0"/>
                <a:ea typeface="UD デジタル 教科書体 NK-R" panose="02020400000000000000" pitchFamily="18" charset="-128"/>
              </a:rPr>
              <a:t> </a:t>
            </a:r>
            <a:r>
              <a:rPr kumimoji="1" lang="en-US" altLang="ja-JP" sz="3600" b="1" dirty="0">
                <a:solidFill>
                  <a:schemeClr val="accent1">
                    <a:lumMod val="50000"/>
                  </a:schemeClr>
                </a:solidFill>
                <a:latin typeface="Comic Sans MS" panose="030F0702030302020204" pitchFamily="66" charset="0"/>
                <a:ea typeface="UD デジタル 教科書体 NK-R" panose="02020400000000000000" pitchFamily="18" charset="-128"/>
              </a:rPr>
              <a:t>Card</a:t>
            </a:r>
            <a:r>
              <a:rPr kumimoji="1" lang="ja-JP" altLang="en-US" sz="3600" b="1" dirty="0">
                <a:solidFill>
                  <a:schemeClr val="accent1">
                    <a:lumMod val="50000"/>
                  </a:schemeClr>
                </a:solidFill>
                <a:latin typeface="Comic Sans MS" panose="030F0702030302020204" pitchFamily="66" charset="0"/>
                <a:ea typeface="UD デジタル 教科書体 NK-R" panose="02020400000000000000" pitchFamily="18" charset="-128"/>
              </a:rPr>
              <a:t> ➊</a:t>
            </a:r>
            <a:r>
              <a:rPr kumimoji="1" lang="en-US" altLang="ja-JP" sz="2000" b="1" dirty="0">
                <a:latin typeface="Comic Sans MS" panose="030F0702030302020204" pitchFamily="66" charset="0"/>
                <a:ea typeface="UD デジタル 教科書体 NK-R" panose="02020400000000000000" pitchFamily="18" charset="-128"/>
              </a:rPr>
              <a:t>【Unit2</a:t>
            </a:r>
            <a:r>
              <a:rPr kumimoji="1" lang="ja-JP" altLang="en-US" sz="2000" b="1" dirty="0">
                <a:latin typeface="Comic Sans MS" panose="030F0702030302020204" pitchFamily="66" charset="0"/>
                <a:ea typeface="UD デジタル 教科書体 NK-R" panose="02020400000000000000" pitchFamily="18" charset="-128"/>
              </a:rPr>
              <a:t>　</a:t>
            </a:r>
            <a:r>
              <a:rPr kumimoji="1" lang="en-US" altLang="ja-JP" sz="2000" b="1" dirty="0">
                <a:latin typeface="Comic Sans MS" panose="030F0702030302020204" pitchFamily="66" charset="0"/>
                <a:ea typeface="UD デジタル 教科書体 NK-R" panose="02020400000000000000" pitchFamily="18" charset="-128"/>
              </a:rPr>
              <a:t>Food Travels around the World】</a:t>
            </a:r>
            <a:endParaRPr kumimoji="1" lang="ja-JP" altLang="en-US" sz="2200" b="1" dirty="0">
              <a:latin typeface="Comic Sans MS" panose="030F0702030302020204" pitchFamily="66" charset="0"/>
              <a:ea typeface="UD デジタル 教科書体 NK-R" panose="02020400000000000000" pitchFamily="18" charset="-128"/>
            </a:endParaRPr>
          </a:p>
        </p:txBody>
      </p:sp>
      <p:graphicFrame>
        <p:nvGraphicFramePr>
          <p:cNvPr id="8" name="表 7">
            <a:extLst>
              <a:ext uri="{FF2B5EF4-FFF2-40B4-BE49-F238E27FC236}">
                <a16:creationId xmlns:a16="http://schemas.microsoft.com/office/drawing/2014/main" id="{62D55781-8275-4DF4-9282-3EE0B4ACF2F1}"/>
              </a:ext>
            </a:extLst>
          </p:cNvPr>
          <p:cNvGraphicFramePr>
            <a:graphicFrameLocks noGrp="1"/>
          </p:cNvGraphicFramePr>
          <p:nvPr>
            <p:extLst>
              <p:ext uri="{D42A27DB-BD31-4B8C-83A1-F6EECF244321}">
                <p14:modId xmlns:p14="http://schemas.microsoft.com/office/powerpoint/2010/main" val="1156448545"/>
              </p:ext>
            </p:extLst>
          </p:nvPr>
        </p:nvGraphicFramePr>
        <p:xfrm>
          <a:off x="662940" y="1336040"/>
          <a:ext cx="3985260" cy="731520"/>
        </p:xfrm>
        <a:graphic>
          <a:graphicData uri="http://schemas.openxmlformats.org/drawingml/2006/table">
            <a:tbl>
              <a:tblPr firstRow="1" bandRow="1">
                <a:tableStyleId>{5C22544A-7EE6-4342-B048-85BDC9FD1C3A}</a:tableStyleId>
              </a:tblPr>
              <a:tblGrid>
                <a:gridCol w="783185">
                  <a:extLst>
                    <a:ext uri="{9D8B030D-6E8A-4147-A177-3AD203B41FA5}">
                      <a16:colId xmlns:a16="http://schemas.microsoft.com/office/drawing/2014/main" val="2321638698"/>
                    </a:ext>
                  </a:extLst>
                </a:gridCol>
                <a:gridCol w="2816718">
                  <a:extLst>
                    <a:ext uri="{9D8B030D-6E8A-4147-A177-3AD203B41FA5}">
                      <a16:colId xmlns:a16="http://schemas.microsoft.com/office/drawing/2014/main" val="898012137"/>
                    </a:ext>
                  </a:extLst>
                </a:gridCol>
                <a:gridCol w="385357">
                  <a:extLst>
                    <a:ext uri="{9D8B030D-6E8A-4147-A177-3AD203B41FA5}">
                      <a16:colId xmlns:a16="http://schemas.microsoft.com/office/drawing/2014/main" val="4176466933"/>
                    </a:ext>
                  </a:extLst>
                </a:gridCol>
              </a:tblGrid>
              <a:tr h="295910">
                <a:tc rowSpan="2">
                  <a:txBody>
                    <a:bodyPr/>
                    <a:lstStyle/>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語句</a:t>
                      </a:r>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Japanese</a:t>
                      </a: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　→　</a:t>
                      </a:r>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English</a:t>
                      </a: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98859128"/>
                  </a:ext>
                </a:extLst>
              </a:tr>
              <a:tr h="295910">
                <a:tc vMerge="1">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b="1"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b="1" dirty="0">
                          <a:solidFill>
                            <a:schemeClr val="tx1"/>
                          </a:solidFill>
                          <a:latin typeface="UD デジタル 教科書体 NK-R" panose="02020400000000000000" pitchFamily="18" charset="-128"/>
                          <a:ea typeface="UD デジタル 教科書体 NK-R" panose="02020400000000000000" pitchFamily="18" charset="-128"/>
                        </a:rPr>
                        <a:t>English</a:t>
                      </a:r>
                      <a:r>
                        <a:rPr kumimoji="1" lang="ja-JP" altLang="en-US" b="1"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b="1" dirty="0">
                          <a:latin typeface="UD デジタル 教科書体 NK-R" panose="02020400000000000000" pitchFamily="18" charset="-128"/>
                          <a:ea typeface="UD デジタル 教科書体 NK-R" panose="02020400000000000000" pitchFamily="18" charset="-128"/>
                        </a:rPr>
                        <a:t>→　</a:t>
                      </a:r>
                      <a:r>
                        <a:rPr kumimoji="1" lang="en-US" altLang="ja-JP" b="1" dirty="0">
                          <a:solidFill>
                            <a:schemeClr val="tx1"/>
                          </a:solidFill>
                          <a:latin typeface="UD デジタル 教科書体 NK-R" panose="02020400000000000000" pitchFamily="18" charset="-128"/>
                          <a:ea typeface="UD デジタル 教科書体 NK-R" panose="02020400000000000000" pitchFamily="18" charset="-128"/>
                        </a:rPr>
                        <a:t>Japanese</a:t>
                      </a:r>
                      <a:endParaRPr kumimoji="1" lang="ja-JP" altLang="en-US" b="1" dirty="0">
                        <a:latin typeface="UD デジタル 教科書体 NK-R" panose="02020400000000000000" pitchFamily="18" charset="-128"/>
                        <a:ea typeface="UD デジタル 教科書体 NK-R" panose="02020400000000000000" pitchFamily="18"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29424413"/>
                  </a:ext>
                </a:extLst>
              </a:tr>
            </a:tbl>
          </a:graphicData>
        </a:graphic>
      </p:graphicFrame>
      <p:graphicFrame>
        <p:nvGraphicFramePr>
          <p:cNvPr id="18" name="表 17">
            <a:extLst>
              <a:ext uri="{FF2B5EF4-FFF2-40B4-BE49-F238E27FC236}">
                <a16:creationId xmlns:a16="http://schemas.microsoft.com/office/drawing/2014/main" id="{EE148018-5C56-49A9-83FD-800C1794716E}"/>
              </a:ext>
            </a:extLst>
          </p:cNvPr>
          <p:cNvGraphicFramePr>
            <a:graphicFrameLocks noGrp="1"/>
          </p:cNvGraphicFramePr>
          <p:nvPr>
            <p:extLst>
              <p:ext uri="{D42A27DB-BD31-4B8C-83A1-F6EECF244321}">
                <p14:modId xmlns:p14="http://schemas.microsoft.com/office/powerpoint/2010/main" val="2611692457"/>
              </p:ext>
            </p:extLst>
          </p:nvPr>
        </p:nvGraphicFramePr>
        <p:xfrm>
          <a:off x="5036820" y="1358900"/>
          <a:ext cx="3589020" cy="731520"/>
        </p:xfrm>
        <a:graphic>
          <a:graphicData uri="http://schemas.openxmlformats.org/drawingml/2006/table">
            <a:tbl>
              <a:tblPr firstRow="1" bandRow="1">
                <a:tableStyleId>{5C22544A-7EE6-4342-B048-85BDC9FD1C3A}</a:tableStyleId>
              </a:tblPr>
              <a:tblGrid>
                <a:gridCol w="723900">
                  <a:extLst>
                    <a:ext uri="{9D8B030D-6E8A-4147-A177-3AD203B41FA5}">
                      <a16:colId xmlns:a16="http://schemas.microsoft.com/office/drawing/2014/main" val="2321638698"/>
                    </a:ext>
                  </a:extLst>
                </a:gridCol>
                <a:gridCol w="2484120">
                  <a:extLst>
                    <a:ext uri="{9D8B030D-6E8A-4147-A177-3AD203B41FA5}">
                      <a16:colId xmlns:a16="http://schemas.microsoft.com/office/drawing/2014/main" val="898012137"/>
                    </a:ext>
                  </a:extLst>
                </a:gridCol>
                <a:gridCol w="381000">
                  <a:extLst>
                    <a:ext uri="{9D8B030D-6E8A-4147-A177-3AD203B41FA5}">
                      <a16:colId xmlns:a16="http://schemas.microsoft.com/office/drawing/2014/main" val="4176466933"/>
                    </a:ext>
                  </a:extLst>
                </a:gridCol>
              </a:tblGrid>
              <a:tr h="295910">
                <a:tc rowSpan="2">
                  <a:txBody>
                    <a:bodyPr/>
                    <a:lstStyle/>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本文</a:t>
                      </a:r>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Listening</a:t>
                      </a: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98859128"/>
                  </a:ext>
                </a:extLst>
              </a:tr>
              <a:tr h="295910">
                <a:tc vMerge="1">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b="1" dirty="0">
                          <a:solidFill>
                            <a:schemeClr val="tx1"/>
                          </a:solidFill>
                          <a:latin typeface="UD デジタル 教科書体 NK-R" panose="02020400000000000000" pitchFamily="18" charset="-128"/>
                          <a:ea typeface="UD デジタル 教科書体 NK-R" panose="02020400000000000000" pitchFamily="18" charset="-128"/>
                        </a:rPr>
                        <a:t>Reading(</a:t>
                      </a:r>
                      <a:r>
                        <a:rPr kumimoji="1" lang="ja-JP" altLang="en-US" b="1" dirty="0">
                          <a:solidFill>
                            <a:schemeClr val="tx1"/>
                          </a:solidFill>
                          <a:latin typeface="UD デジタル 教科書体 NK-R" panose="02020400000000000000" pitchFamily="18" charset="-128"/>
                          <a:ea typeface="UD デジタル 教科書体 NK-R" panose="02020400000000000000" pitchFamily="18" charset="-128"/>
                        </a:rPr>
                        <a:t>マスク機能</a:t>
                      </a:r>
                      <a:r>
                        <a:rPr kumimoji="1" lang="en-US" altLang="ja-JP" b="1"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b="1" dirty="0">
                        <a:latin typeface="UD デジタル 教科書体 NK-R" panose="02020400000000000000" pitchFamily="18" charset="-128"/>
                        <a:ea typeface="UD デジタル 教科書体 NK-R" panose="02020400000000000000" pitchFamily="18"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29424413"/>
                  </a:ext>
                </a:extLst>
              </a:tr>
            </a:tbl>
          </a:graphicData>
        </a:graphic>
      </p:graphicFrame>
      <p:grpSp>
        <p:nvGrpSpPr>
          <p:cNvPr id="3" name="グループ化 2">
            <a:extLst>
              <a:ext uri="{FF2B5EF4-FFF2-40B4-BE49-F238E27FC236}">
                <a16:creationId xmlns:a16="http://schemas.microsoft.com/office/drawing/2014/main" id="{76AAB424-E2F1-4B08-B78F-868084879603}"/>
              </a:ext>
            </a:extLst>
          </p:cNvPr>
          <p:cNvGrpSpPr/>
          <p:nvPr/>
        </p:nvGrpSpPr>
        <p:grpSpPr>
          <a:xfrm>
            <a:off x="6190854" y="5434154"/>
            <a:ext cx="2779210" cy="1262257"/>
            <a:chOff x="6190854" y="5434154"/>
            <a:chExt cx="2779210" cy="1262257"/>
          </a:xfrm>
        </p:grpSpPr>
        <p:sp>
          <p:nvSpPr>
            <p:cNvPr id="5" name="フリーフォーム: 図形 4">
              <a:extLst>
                <a:ext uri="{FF2B5EF4-FFF2-40B4-BE49-F238E27FC236}">
                  <a16:creationId xmlns:a16="http://schemas.microsoft.com/office/drawing/2014/main" id="{EDB6E3DC-5BDD-4F7B-B63F-A270EC511CA0}"/>
                </a:ext>
              </a:extLst>
            </p:cNvPr>
            <p:cNvSpPr/>
            <p:nvPr/>
          </p:nvSpPr>
          <p:spPr>
            <a:xfrm>
              <a:off x="6190854" y="5732383"/>
              <a:ext cx="947148" cy="764681"/>
            </a:xfrm>
            <a:custGeom>
              <a:avLst/>
              <a:gdLst>
                <a:gd name="connsiteX0" fmla="*/ 0 w 947148"/>
                <a:gd name="connsiteY0" fmla="*/ 191170 h 764681"/>
                <a:gd name="connsiteX1" fmla="*/ 564808 w 947148"/>
                <a:gd name="connsiteY1" fmla="*/ 191170 h 764681"/>
                <a:gd name="connsiteX2" fmla="*/ 564808 w 947148"/>
                <a:gd name="connsiteY2" fmla="*/ 0 h 764681"/>
                <a:gd name="connsiteX3" fmla="*/ 947148 w 947148"/>
                <a:gd name="connsiteY3" fmla="*/ 382341 h 764681"/>
                <a:gd name="connsiteX4" fmla="*/ 564808 w 947148"/>
                <a:gd name="connsiteY4" fmla="*/ 764681 h 764681"/>
                <a:gd name="connsiteX5" fmla="*/ 564808 w 947148"/>
                <a:gd name="connsiteY5" fmla="*/ 573511 h 764681"/>
                <a:gd name="connsiteX6" fmla="*/ 0 w 947148"/>
                <a:gd name="connsiteY6" fmla="*/ 573511 h 764681"/>
                <a:gd name="connsiteX7" fmla="*/ 0 w 947148"/>
                <a:gd name="connsiteY7" fmla="*/ 191170 h 764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47148" h="764681">
                  <a:moveTo>
                    <a:pt x="0" y="191170"/>
                  </a:moveTo>
                  <a:lnTo>
                    <a:pt x="564808" y="191170"/>
                  </a:lnTo>
                  <a:lnTo>
                    <a:pt x="564808" y="0"/>
                  </a:lnTo>
                  <a:lnTo>
                    <a:pt x="947148" y="382341"/>
                  </a:lnTo>
                  <a:lnTo>
                    <a:pt x="564808" y="764681"/>
                  </a:lnTo>
                  <a:lnTo>
                    <a:pt x="564808" y="573511"/>
                  </a:lnTo>
                  <a:lnTo>
                    <a:pt x="0" y="573511"/>
                  </a:lnTo>
                  <a:lnTo>
                    <a:pt x="0" y="191170"/>
                  </a:lnTo>
                  <a:close/>
                </a:path>
              </a:pathLst>
            </a:custGeom>
          </p:spPr>
          <p:style>
            <a:lnRef idx="2">
              <a:schemeClr val="lt1">
                <a:hueOff val="0"/>
                <a:satOff val="0"/>
                <a:lumOff val="0"/>
                <a:alphaOff val="0"/>
              </a:schemeClr>
            </a:lnRef>
            <a:fillRef idx="1">
              <a:schemeClr val="accent3">
                <a:alpha val="90000"/>
                <a:hueOff val="0"/>
                <a:satOff val="0"/>
                <a:lumOff val="0"/>
                <a:alphaOff val="0"/>
              </a:schemeClr>
            </a:fillRef>
            <a:effectRef idx="0">
              <a:schemeClr val="accent3">
                <a:alpha val="90000"/>
                <a:hueOff val="0"/>
                <a:satOff val="0"/>
                <a:lumOff val="0"/>
                <a:alphaOff val="0"/>
              </a:schemeClr>
            </a:effectRef>
            <a:fontRef idx="minor">
              <a:schemeClr val="lt1"/>
            </a:fontRef>
          </p:style>
          <p:txBody>
            <a:bodyPr spcFirstLastPara="0" vert="horz" wrap="square" lIns="49530" tIns="240700" rIns="445170" bIns="312563" numCol="1" spcCol="1270" anchor="ctr" anchorCtr="0">
              <a:noAutofit/>
            </a:bodyPr>
            <a:lstStyle/>
            <a:p>
              <a:pPr marL="0" lvl="0" indent="0" algn="l" defTabSz="577850">
                <a:lnSpc>
                  <a:spcPct val="90000"/>
                </a:lnSpc>
                <a:spcBef>
                  <a:spcPct val="0"/>
                </a:spcBef>
                <a:spcAft>
                  <a:spcPct val="35000"/>
                </a:spcAft>
                <a:buNone/>
              </a:pPr>
              <a:r>
                <a:rPr kumimoji="1" lang="en-US" altLang="ja-JP" sz="1300" kern="1200" dirty="0">
                  <a:solidFill>
                    <a:schemeClr val="tx1"/>
                  </a:solidFill>
                  <a:latin typeface="Comic Sans MS" panose="030F0702030302020204" pitchFamily="66" charset="0"/>
                </a:rPr>
                <a:t>Hop!</a:t>
              </a:r>
              <a:endParaRPr kumimoji="1" lang="ja-JP" altLang="en-US" sz="1300" kern="1200" dirty="0">
                <a:solidFill>
                  <a:schemeClr val="tx1"/>
                </a:solidFill>
                <a:latin typeface="Comic Sans MS" panose="030F0702030302020204" pitchFamily="66" charset="0"/>
              </a:endParaRPr>
            </a:p>
          </p:txBody>
        </p:sp>
        <p:sp>
          <p:nvSpPr>
            <p:cNvPr id="7" name="フリーフォーム: 図形 6">
              <a:extLst>
                <a:ext uri="{FF2B5EF4-FFF2-40B4-BE49-F238E27FC236}">
                  <a16:creationId xmlns:a16="http://schemas.microsoft.com/office/drawing/2014/main" id="{88F480E9-48F3-4971-8678-C8DCCBD7B488}"/>
                </a:ext>
              </a:extLst>
            </p:cNvPr>
            <p:cNvSpPr/>
            <p:nvPr/>
          </p:nvSpPr>
          <p:spPr>
            <a:xfrm>
              <a:off x="6199299" y="6210189"/>
              <a:ext cx="871898" cy="481557"/>
            </a:xfrm>
            <a:custGeom>
              <a:avLst/>
              <a:gdLst>
                <a:gd name="connsiteX0" fmla="*/ 0 w 871898"/>
                <a:gd name="connsiteY0" fmla="*/ 0 h 481557"/>
                <a:gd name="connsiteX1" fmla="*/ 871898 w 871898"/>
                <a:gd name="connsiteY1" fmla="*/ 0 h 481557"/>
                <a:gd name="connsiteX2" fmla="*/ 871898 w 871898"/>
                <a:gd name="connsiteY2" fmla="*/ 481557 h 481557"/>
                <a:gd name="connsiteX3" fmla="*/ 0 w 871898"/>
                <a:gd name="connsiteY3" fmla="*/ 481557 h 481557"/>
                <a:gd name="connsiteX4" fmla="*/ 0 w 871898"/>
                <a:gd name="connsiteY4" fmla="*/ 0 h 4815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1898" h="481557">
                  <a:moveTo>
                    <a:pt x="0" y="0"/>
                  </a:moveTo>
                  <a:lnTo>
                    <a:pt x="871898" y="0"/>
                  </a:lnTo>
                  <a:lnTo>
                    <a:pt x="871898" y="481557"/>
                  </a:lnTo>
                  <a:lnTo>
                    <a:pt x="0" y="481557"/>
                  </a:lnTo>
                  <a:lnTo>
                    <a:pt x="0" y="0"/>
                  </a:lnTo>
                  <a:close/>
                </a:path>
              </a:pathLst>
            </a:custGeom>
            <a:solidFill>
              <a:schemeClr val="accent5">
                <a:lumMod val="20000"/>
                <a:lumOff val="80000"/>
              </a:schemeClr>
            </a:solidFill>
            <a:ln w="19050"/>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B" panose="02020700000000000000" pitchFamily="18" charset="-128"/>
                  <a:ea typeface="UD デジタル 教科書体 NK-B" panose="02020700000000000000" pitchFamily="18" charset="-128"/>
                </a:rPr>
                <a:t>集めよう</a:t>
              </a:r>
            </a:p>
          </p:txBody>
        </p:sp>
        <p:sp>
          <p:nvSpPr>
            <p:cNvPr id="10" name="フリーフォーム: 図形 9">
              <a:extLst>
                <a:ext uri="{FF2B5EF4-FFF2-40B4-BE49-F238E27FC236}">
                  <a16:creationId xmlns:a16="http://schemas.microsoft.com/office/drawing/2014/main" id="{114F33A9-8DCC-4627-9F04-2003CEF401F0}"/>
                </a:ext>
              </a:extLst>
            </p:cNvPr>
            <p:cNvSpPr/>
            <p:nvPr/>
          </p:nvSpPr>
          <p:spPr>
            <a:xfrm>
              <a:off x="7050133" y="5574670"/>
              <a:ext cx="963974" cy="764681"/>
            </a:xfrm>
            <a:custGeom>
              <a:avLst/>
              <a:gdLst>
                <a:gd name="connsiteX0" fmla="*/ 0 w 963974"/>
                <a:gd name="connsiteY0" fmla="*/ 191170 h 764681"/>
                <a:gd name="connsiteX1" fmla="*/ 581634 w 963974"/>
                <a:gd name="connsiteY1" fmla="*/ 191170 h 764681"/>
                <a:gd name="connsiteX2" fmla="*/ 581634 w 963974"/>
                <a:gd name="connsiteY2" fmla="*/ 0 h 764681"/>
                <a:gd name="connsiteX3" fmla="*/ 963974 w 963974"/>
                <a:gd name="connsiteY3" fmla="*/ 382341 h 764681"/>
                <a:gd name="connsiteX4" fmla="*/ 581634 w 963974"/>
                <a:gd name="connsiteY4" fmla="*/ 764681 h 764681"/>
                <a:gd name="connsiteX5" fmla="*/ 581634 w 963974"/>
                <a:gd name="connsiteY5" fmla="*/ 573511 h 764681"/>
                <a:gd name="connsiteX6" fmla="*/ 0 w 963974"/>
                <a:gd name="connsiteY6" fmla="*/ 573511 h 764681"/>
                <a:gd name="connsiteX7" fmla="*/ 0 w 963974"/>
                <a:gd name="connsiteY7" fmla="*/ 191170 h 764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3974" h="764681">
                  <a:moveTo>
                    <a:pt x="0" y="191170"/>
                  </a:moveTo>
                  <a:lnTo>
                    <a:pt x="581634" y="191170"/>
                  </a:lnTo>
                  <a:lnTo>
                    <a:pt x="581634" y="0"/>
                  </a:lnTo>
                  <a:lnTo>
                    <a:pt x="963974" y="382341"/>
                  </a:lnTo>
                  <a:lnTo>
                    <a:pt x="581634" y="764681"/>
                  </a:lnTo>
                  <a:lnTo>
                    <a:pt x="581634" y="573511"/>
                  </a:lnTo>
                  <a:lnTo>
                    <a:pt x="0" y="573511"/>
                  </a:lnTo>
                  <a:lnTo>
                    <a:pt x="0" y="191170"/>
                  </a:lnTo>
                  <a:close/>
                </a:path>
              </a:pathLst>
            </a:custGeom>
          </p:spPr>
          <p:style>
            <a:lnRef idx="2">
              <a:schemeClr val="lt1">
                <a:hueOff val="0"/>
                <a:satOff val="0"/>
                <a:lumOff val="0"/>
                <a:alphaOff val="0"/>
              </a:schemeClr>
            </a:lnRef>
            <a:fillRef idx="1">
              <a:schemeClr val="accent3">
                <a:alpha val="90000"/>
                <a:hueOff val="0"/>
                <a:satOff val="0"/>
                <a:lumOff val="0"/>
                <a:alphaOff val="-20000"/>
              </a:schemeClr>
            </a:fillRef>
            <a:effectRef idx="0">
              <a:schemeClr val="accent3">
                <a:alpha val="90000"/>
                <a:hueOff val="0"/>
                <a:satOff val="0"/>
                <a:lumOff val="0"/>
                <a:alphaOff val="-20000"/>
              </a:schemeClr>
            </a:effectRef>
            <a:fontRef idx="minor">
              <a:schemeClr val="lt1"/>
            </a:fontRef>
          </p:style>
          <p:txBody>
            <a:bodyPr spcFirstLastPara="0" vert="horz" wrap="square" lIns="49530" tIns="240700" rIns="445170" bIns="312563" numCol="1" spcCol="1270" anchor="ctr" anchorCtr="0">
              <a:noAutofit/>
            </a:bodyPr>
            <a:lstStyle/>
            <a:p>
              <a:pPr marL="0" lvl="0" indent="0" algn="l" defTabSz="577850">
                <a:lnSpc>
                  <a:spcPct val="90000"/>
                </a:lnSpc>
                <a:spcBef>
                  <a:spcPct val="0"/>
                </a:spcBef>
                <a:spcAft>
                  <a:spcPct val="35000"/>
                </a:spcAft>
                <a:buNone/>
              </a:pPr>
              <a:r>
                <a:rPr kumimoji="1" lang="en-US" altLang="ja-JP" sz="1300" b="0" kern="1200" dirty="0">
                  <a:solidFill>
                    <a:schemeClr val="tx1"/>
                  </a:solidFill>
                  <a:latin typeface="Comic Sans MS" panose="030F0702030302020204" pitchFamily="66" charset="0"/>
                </a:rPr>
                <a:t>Step!!</a:t>
              </a:r>
              <a:endParaRPr kumimoji="1" lang="ja-JP" altLang="en-US" sz="1300" b="0" kern="1200" dirty="0">
                <a:solidFill>
                  <a:schemeClr val="tx1"/>
                </a:solidFill>
                <a:latin typeface="Comic Sans MS" panose="030F0702030302020204" pitchFamily="66" charset="0"/>
              </a:endParaRPr>
            </a:p>
          </p:txBody>
        </p:sp>
        <p:sp>
          <p:nvSpPr>
            <p:cNvPr id="19" name="フリーフォーム: 図形 18">
              <a:extLst>
                <a:ext uri="{FF2B5EF4-FFF2-40B4-BE49-F238E27FC236}">
                  <a16:creationId xmlns:a16="http://schemas.microsoft.com/office/drawing/2014/main" id="{E8EA4828-5B6C-462B-88B6-09C5750A57F5}"/>
                </a:ext>
              </a:extLst>
            </p:cNvPr>
            <p:cNvSpPr/>
            <p:nvPr/>
          </p:nvSpPr>
          <p:spPr>
            <a:xfrm>
              <a:off x="7056141" y="6046601"/>
              <a:ext cx="867241" cy="649810"/>
            </a:xfrm>
            <a:custGeom>
              <a:avLst/>
              <a:gdLst>
                <a:gd name="connsiteX0" fmla="*/ 0 w 867241"/>
                <a:gd name="connsiteY0" fmla="*/ 0 h 649810"/>
                <a:gd name="connsiteX1" fmla="*/ 867241 w 867241"/>
                <a:gd name="connsiteY1" fmla="*/ 0 h 649810"/>
                <a:gd name="connsiteX2" fmla="*/ 867241 w 867241"/>
                <a:gd name="connsiteY2" fmla="*/ 649810 h 649810"/>
                <a:gd name="connsiteX3" fmla="*/ 0 w 867241"/>
                <a:gd name="connsiteY3" fmla="*/ 649810 h 649810"/>
                <a:gd name="connsiteX4" fmla="*/ 0 w 867241"/>
                <a:gd name="connsiteY4" fmla="*/ 0 h 6498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241" h="649810">
                  <a:moveTo>
                    <a:pt x="0" y="0"/>
                  </a:moveTo>
                  <a:lnTo>
                    <a:pt x="867241" y="0"/>
                  </a:lnTo>
                  <a:lnTo>
                    <a:pt x="867241" y="649810"/>
                  </a:lnTo>
                  <a:lnTo>
                    <a:pt x="0" y="649810"/>
                  </a:lnTo>
                  <a:lnTo>
                    <a:pt x="0" y="0"/>
                  </a:lnTo>
                  <a:close/>
                </a:path>
              </a:pathLst>
            </a:custGeom>
            <a:solidFill>
              <a:schemeClr val="accent5">
                <a:lumMod val="20000"/>
                <a:lumOff val="80000"/>
              </a:schemeClr>
            </a:solidFill>
            <a:ln w="19050"/>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marL="0" lvl="0" indent="0" algn="ctr" defTabSz="622300">
                <a:lnSpc>
                  <a:spcPts val="1300"/>
                </a:lnSpc>
                <a:spcBef>
                  <a:spcPct val="0"/>
                </a:spcBef>
                <a:spcAft>
                  <a:spcPct val="35000"/>
                </a:spcAft>
                <a:buNone/>
              </a:pPr>
              <a:r>
                <a:rPr kumimoji="1" lang="ja-JP" altLang="en-US" sz="1400" kern="1200" dirty="0">
                  <a:latin typeface="UD デジタル 教科書体 NK-B" panose="02020700000000000000" pitchFamily="18" charset="-128"/>
                  <a:ea typeface="UD デジタル 教科書体 NK-B" panose="02020700000000000000" pitchFamily="18" charset="-128"/>
                </a:rPr>
                <a:t>伝えて</a:t>
              </a:r>
              <a:endParaRPr kumimoji="1" lang="en-US" altLang="ja-JP" sz="1400" kern="1200" dirty="0">
                <a:latin typeface="UD デジタル 教科書体 NK-B" panose="02020700000000000000" pitchFamily="18" charset="-128"/>
                <a:ea typeface="UD デジタル 教科書体 NK-B" panose="02020700000000000000" pitchFamily="18" charset="-128"/>
              </a:endParaRPr>
            </a:p>
            <a:p>
              <a:pPr marL="0" lvl="0" indent="0" algn="ctr" defTabSz="622300">
                <a:lnSpc>
                  <a:spcPts val="1300"/>
                </a:lnSpc>
                <a:spcBef>
                  <a:spcPct val="0"/>
                </a:spcBef>
                <a:spcAft>
                  <a:spcPct val="35000"/>
                </a:spcAft>
                <a:buNone/>
              </a:pPr>
              <a:r>
                <a:rPr kumimoji="1" lang="ja-JP" altLang="en-US" sz="1400" kern="1200" dirty="0">
                  <a:latin typeface="UD デジタル 教科書体 NK-B" panose="02020700000000000000" pitchFamily="18" charset="-128"/>
                  <a:ea typeface="UD デジタル 教科書体 NK-B" panose="02020700000000000000" pitchFamily="18" charset="-128"/>
                </a:rPr>
                <a:t>みよう</a:t>
              </a:r>
            </a:p>
          </p:txBody>
        </p:sp>
        <p:sp>
          <p:nvSpPr>
            <p:cNvPr id="20" name="フリーフォーム: 図形 19">
              <a:extLst>
                <a:ext uri="{FF2B5EF4-FFF2-40B4-BE49-F238E27FC236}">
                  <a16:creationId xmlns:a16="http://schemas.microsoft.com/office/drawing/2014/main" id="{3CC28CBA-C30B-4D12-9DE5-76FF6AFCF612}"/>
                </a:ext>
              </a:extLst>
            </p:cNvPr>
            <p:cNvSpPr/>
            <p:nvPr/>
          </p:nvSpPr>
          <p:spPr>
            <a:xfrm>
              <a:off x="7922500" y="5434154"/>
              <a:ext cx="1047564" cy="764681"/>
            </a:xfrm>
            <a:custGeom>
              <a:avLst/>
              <a:gdLst>
                <a:gd name="connsiteX0" fmla="*/ 0 w 1047564"/>
                <a:gd name="connsiteY0" fmla="*/ 191170 h 764681"/>
                <a:gd name="connsiteX1" fmla="*/ 665224 w 1047564"/>
                <a:gd name="connsiteY1" fmla="*/ 191170 h 764681"/>
                <a:gd name="connsiteX2" fmla="*/ 665224 w 1047564"/>
                <a:gd name="connsiteY2" fmla="*/ 0 h 764681"/>
                <a:gd name="connsiteX3" fmla="*/ 1047564 w 1047564"/>
                <a:gd name="connsiteY3" fmla="*/ 382341 h 764681"/>
                <a:gd name="connsiteX4" fmla="*/ 665224 w 1047564"/>
                <a:gd name="connsiteY4" fmla="*/ 764681 h 764681"/>
                <a:gd name="connsiteX5" fmla="*/ 665224 w 1047564"/>
                <a:gd name="connsiteY5" fmla="*/ 573511 h 764681"/>
                <a:gd name="connsiteX6" fmla="*/ 0 w 1047564"/>
                <a:gd name="connsiteY6" fmla="*/ 573511 h 764681"/>
                <a:gd name="connsiteX7" fmla="*/ 0 w 1047564"/>
                <a:gd name="connsiteY7" fmla="*/ 191170 h 764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47564" h="764681">
                  <a:moveTo>
                    <a:pt x="0" y="191170"/>
                  </a:moveTo>
                  <a:lnTo>
                    <a:pt x="665224" y="191170"/>
                  </a:lnTo>
                  <a:lnTo>
                    <a:pt x="665224" y="0"/>
                  </a:lnTo>
                  <a:lnTo>
                    <a:pt x="1047564" y="382341"/>
                  </a:lnTo>
                  <a:lnTo>
                    <a:pt x="665224" y="764681"/>
                  </a:lnTo>
                  <a:lnTo>
                    <a:pt x="665224" y="573511"/>
                  </a:lnTo>
                  <a:lnTo>
                    <a:pt x="0" y="573511"/>
                  </a:lnTo>
                  <a:lnTo>
                    <a:pt x="0" y="191170"/>
                  </a:lnTo>
                  <a:close/>
                </a:path>
              </a:pathLst>
            </a:custGeom>
          </p:spPr>
          <p:style>
            <a:lnRef idx="2">
              <a:schemeClr val="lt1">
                <a:hueOff val="0"/>
                <a:satOff val="0"/>
                <a:lumOff val="0"/>
                <a:alphaOff val="0"/>
              </a:schemeClr>
            </a:lnRef>
            <a:fillRef idx="1">
              <a:schemeClr val="accent3">
                <a:alpha val="90000"/>
                <a:hueOff val="0"/>
                <a:satOff val="0"/>
                <a:lumOff val="0"/>
                <a:alphaOff val="-40000"/>
              </a:schemeClr>
            </a:fillRef>
            <a:effectRef idx="0">
              <a:schemeClr val="accent3">
                <a:alpha val="90000"/>
                <a:hueOff val="0"/>
                <a:satOff val="0"/>
                <a:lumOff val="0"/>
                <a:alphaOff val="-40000"/>
              </a:schemeClr>
            </a:effectRef>
            <a:fontRef idx="minor">
              <a:schemeClr val="lt1"/>
            </a:fontRef>
          </p:style>
          <p:txBody>
            <a:bodyPr spcFirstLastPara="0" vert="horz" wrap="square" lIns="49530" tIns="240700" rIns="445170" bIns="312563" numCol="1" spcCol="1270" anchor="ctr" anchorCtr="0">
              <a:noAutofit/>
            </a:bodyPr>
            <a:lstStyle/>
            <a:p>
              <a:pPr marL="0" lvl="0" indent="0" algn="l" defTabSz="577850">
                <a:lnSpc>
                  <a:spcPct val="90000"/>
                </a:lnSpc>
                <a:spcBef>
                  <a:spcPct val="0"/>
                </a:spcBef>
                <a:spcAft>
                  <a:spcPct val="35000"/>
                </a:spcAft>
                <a:buNone/>
              </a:pPr>
              <a:r>
                <a:rPr kumimoji="1" lang="en-US" altLang="ja-JP" sz="1300" kern="1200" dirty="0">
                  <a:solidFill>
                    <a:schemeClr val="tx1"/>
                  </a:solidFill>
                  <a:latin typeface="Comic Sans MS" panose="030F0702030302020204" pitchFamily="66" charset="0"/>
                </a:rPr>
                <a:t>Jump!!!</a:t>
              </a:r>
              <a:endParaRPr kumimoji="1" lang="ja-JP" altLang="en-US" sz="1300" kern="1200" dirty="0">
                <a:solidFill>
                  <a:schemeClr val="tx1"/>
                </a:solidFill>
                <a:latin typeface="Comic Sans MS" panose="030F0702030302020204" pitchFamily="66" charset="0"/>
              </a:endParaRPr>
            </a:p>
          </p:txBody>
        </p:sp>
        <p:sp>
          <p:nvSpPr>
            <p:cNvPr id="21" name="フリーフォーム: 図形 20">
              <a:extLst>
                <a:ext uri="{FF2B5EF4-FFF2-40B4-BE49-F238E27FC236}">
                  <a16:creationId xmlns:a16="http://schemas.microsoft.com/office/drawing/2014/main" id="{FB0BD84C-97EE-46FE-B311-0FB116B7C7A1}"/>
                </a:ext>
              </a:extLst>
            </p:cNvPr>
            <p:cNvSpPr/>
            <p:nvPr/>
          </p:nvSpPr>
          <p:spPr>
            <a:xfrm>
              <a:off x="7919485" y="5907219"/>
              <a:ext cx="843533" cy="785609"/>
            </a:xfrm>
            <a:custGeom>
              <a:avLst/>
              <a:gdLst>
                <a:gd name="connsiteX0" fmla="*/ 0 w 843533"/>
                <a:gd name="connsiteY0" fmla="*/ 0 h 785609"/>
                <a:gd name="connsiteX1" fmla="*/ 843533 w 843533"/>
                <a:gd name="connsiteY1" fmla="*/ 0 h 785609"/>
                <a:gd name="connsiteX2" fmla="*/ 843533 w 843533"/>
                <a:gd name="connsiteY2" fmla="*/ 785609 h 785609"/>
                <a:gd name="connsiteX3" fmla="*/ 0 w 843533"/>
                <a:gd name="connsiteY3" fmla="*/ 785609 h 785609"/>
                <a:gd name="connsiteX4" fmla="*/ 0 w 843533"/>
                <a:gd name="connsiteY4" fmla="*/ 0 h 785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3533" h="785609">
                  <a:moveTo>
                    <a:pt x="0" y="0"/>
                  </a:moveTo>
                  <a:lnTo>
                    <a:pt x="843533" y="0"/>
                  </a:lnTo>
                  <a:lnTo>
                    <a:pt x="843533" y="785609"/>
                  </a:lnTo>
                  <a:lnTo>
                    <a:pt x="0" y="785609"/>
                  </a:lnTo>
                  <a:lnTo>
                    <a:pt x="0" y="0"/>
                  </a:lnTo>
                  <a:close/>
                </a:path>
              </a:pathLst>
            </a:custGeom>
            <a:solidFill>
              <a:schemeClr val="accent5">
                <a:lumMod val="20000"/>
                <a:lumOff val="80000"/>
              </a:schemeClr>
            </a:solidFill>
            <a:ln w="19050"/>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marL="0" lvl="0" indent="0" algn="ctr" defTabSz="711200">
                <a:lnSpc>
                  <a:spcPts val="1400"/>
                </a:lnSpc>
                <a:spcBef>
                  <a:spcPct val="0"/>
                </a:spcBef>
                <a:spcAft>
                  <a:spcPct val="35000"/>
                </a:spcAft>
                <a:buNone/>
              </a:pPr>
              <a:r>
                <a:rPr kumimoji="1" lang="ja-JP" altLang="en-US" sz="1600" kern="1200" dirty="0">
                  <a:latin typeface="UD デジタル 教科書体 NK-B" panose="02020700000000000000" pitchFamily="18" charset="-128"/>
                  <a:ea typeface="UD デジタル 教科書体 NK-B" panose="02020700000000000000" pitchFamily="18" charset="-128"/>
                </a:rPr>
                <a:t>レベル</a:t>
              </a:r>
              <a:endParaRPr kumimoji="1" lang="en-US" altLang="ja-JP" sz="1600" kern="1200" dirty="0">
                <a:latin typeface="UD デジタル 教科書体 NK-B" panose="02020700000000000000" pitchFamily="18" charset="-128"/>
                <a:ea typeface="UD デジタル 教科書体 NK-B" panose="02020700000000000000" pitchFamily="18" charset="-128"/>
              </a:endParaRPr>
            </a:p>
            <a:p>
              <a:pPr marL="0" lvl="0" indent="0" algn="ctr" defTabSz="711200">
                <a:lnSpc>
                  <a:spcPts val="1400"/>
                </a:lnSpc>
                <a:spcBef>
                  <a:spcPct val="0"/>
                </a:spcBef>
                <a:spcAft>
                  <a:spcPct val="35000"/>
                </a:spcAft>
                <a:buNone/>
              </a:pPr>
              <a:r>
                <a:rPr kumimoji="1" lang="ja-JP" altLang="en-US" sz="1600" kern="1200" dirty="0">
                  <a:latin typeface="UD デジタル 教科書体 NK-B" panose="02020700000000000000" pitchFamily="18" charset="-128"/>
                  <a:ea typeface="UD デジタル 教科書体 NK-B" panose="02020700000000000000" pitchFamily="18" charset="-128"/>
                </a:rPr>
                <a:t>アップ！</a:t>
              </a:r>
            </a:p>
          </p:txBody>
        </p:sp>
      </p:grpSp>
      <p:sp>
        <p:nvSpPr>
          <p:cNvPr id="13" name="テキスト ボックス 12">
            <a:extLst>
              <a:ext uri="{FF2B5EF4-FFF2-40B4-BE49-F238E27FC236}">
                <a16:creationId xmlns:a16="http://schemas.microsoft.com/office/drawing/2014/main" id="{4008C6BE-3B55-48DB-8A67-3D25E46694BB}"/>
              </a:ext>
            </a:extLst>
          </p:cNvPr>
          <p:cNvSpPr txBox="1"/>
          <p:nvPr/>
        </p:nvSpPr>
        <p:spPr>
          <a:xfrm>
            <a:off x="283387" y="3722766"/>
            <a:ext cx="1217770" cy="461665"/>
          </a:xfrm>
          <a:prstGeom prst="rect">
            <a:avLst/>
          </a:prstGeom>
          <a:noFill/>
        </p:spPr>
        <p:txBody>
          <a:bodyPr wrap="square" rtlCol="0">
            <a:spAutoFit/>
          </a:bodyPr>
          <a:lstStyle/>
          <a:p>
            <a:r>
              <a:rPr kumimoji="1" lang="en-US" altLang="ja-JP" sz="2400" dirty="0">
                <a:solidFill>
                  <a:schemeClr val="accent1">
                    <a:lumMod val="50000"/>
                  </a:schemeClr>
                </a:solidFill>
                <a:latin typeface="Comic Sans MS" panose="030F0702030302020204" pitchFamily="66" charset="0"/>
                <a:ea typeface="UD デジタル 教科書体 NK-R" panose="02020400000000000000" pitchFamily="18" charset="-128"/>
              </a:rPr>
              <a:t>Memo </a:t>
            </a:r>
          </a:p>
        </p:txBody>
      </p:sp>
      <p:sp>
        <p:nvSpPr>
          <p:cNvPr id="14" name="四角形: 角を丸くする 13">
            <a:extLst>
              <a:ext uri="{FF2B5EF4-FFF2-40B4-BE49-F238E27FC236}">
                <a16:creationId xmlns:a16="http://schemas.microsoft.com/office/drawing/2014/main" id="{1B549516-FD68-4B72-A6D6-16D141CBE389}"/>
              </a:ext>
            </a:extLst>
          </p:cNvPr>
          <p:cNvSpPr/>
          <p:nvPr/>
        </p:nvSpPr>
        <p:spPr>
          <a:xfrm>
            <a:off x="662940" y="2718566"/>
            <a:ext cx="4773386" cy="753503"/>
          </a:xfrm>
          <a:prstGeom prst="round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chemeClr val="tx1"/>
                </a:solidFill>
                <a:latin typeface="UD デジタル 教科書体 NK-R" panose="02020400000000000000" pitchFamily="18" charset="-128"/>
                <a:ea typeface="UD デジタル 教科書体 NK-R" panose="02020400000000000000" pitchFamily="18" charset="-128"/>
              </a:rPr>
              <a:t>自分のおすすめについて、いつ、見たり聞いたり体験したりするかを伝えよう</a:t>
            </a:r>
          </a:p>
        </p:txBody>
      </p:sp>
      <p:sp>
        <p:nvSpPr>
          <p:cNvPr id="2" name="正方形/長方形 1">
            <a:extLst>
              <a:ext uri="{FF2B5EF4-FFF2-40B4-BE49-F238E27FC236}">
                <a16:creationId xmlns:a16="http://schemas.microsoft.com/office/drawing/2014/main" id="{97EEFE3C-24C8-43F9-9ADA-CADB40129786}"/>
              </a:ext>
            </a:extLst>
          </p:cNvPr>
          <p:cNvSpPr/>
          <p:nvPr/>
        </p:nvSpPr>
        <p:spPr>
          <a:xfrm>
            <a:off x="-3418114" y="3783619"/>
            <a:ext cx="4572000" cy="369332"/>
          </a:xfrm>
          <a:prstGeom prst="rect">
            <a:avLst/>
          </a:prstGeom>
        </p:spPr>
        <p:txBody>
          <a:bodyPr>
            <a:spAutoFit/>
          </a:bodyPr>
          <a:lstStyle/>
          <a:p>
            <a:r>
              <a:rPr kumimoji="1" lang="ja-JP" altLang="en-US" dirty="0">
                <a:latin typeface="UD デジタル 教科書体 NK-R" panose="02020400000000000000" pitchFamily="18" charset="-128"/>
                <a:ea typeface="UD デジタル 教科書体 NK-R" panose="02020400000000000000" pitchFamily="18" charset="-128"/>
              </a:rPr>
              <a:t>　</a:t>
            </a:r>
            <a:endParaRPr lang="ja-JP" altLang="en-US" dirty="0"/>
          </a:p>
        </p:txBody>
      </p:sp>
      <p:pic>
        <p:nvPicPr>
          <p:cNvPr id="24" name="Picture 2" descr="業績が上がった人のイラスト（棒人間）">
            <a:extLst>
              <a:ext uri="{FF2B5EF4-FFF2-40B4-BE49-F238E27FC236}">
                <a16:creationId xmlns:a16="http://schemas.microsoft.com/office/drawing/2014/main" id="{6A0BC2E8-43B2-4CCA-8EC0-CE2061817C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17076" y="5425594"/>
            <a:ext cx="491484" cy="522856"/>
          </a:xfrm>
          <a:prstGeom prst="rect">
            <a:avLst/>
          </a:prstGeom>
          <a:noFill/>
          <a:extLst>
            <a:ext uri="{909E8E84-426E-40DD-AFC4-6F175D3DCCD1}">
              <a14:hiddenFill xmlns:a14="http://schemas.microsoft.com/office/drawing/2010/main">
                <a:solidFill>
                  <a:srgbClr val="FFFFFF"/>
                </a:solidFill>
              </a14:hiddenFill>
            </a:ext>
          </a:extLst>
        </p:spPr>
      </p:pic>
      <p:sp>
        <p:nvSpPr>
          <p:cNvPr id="26" name="テキスト ボックス 25">
            <a:extLst>
              <a:ext uri="{FF2B5EF4-FFF2-40B4-BE49-F238E27FC236}">
                <a16:creationId xmlns:a16="http://schemas.microsoft.com/office/drawing/2014/main" id="{270BAB5B-D588-41EF-924B-BD96D157D124}"/>
              </a:ext>
            </a:extLst>
          </p:cNvPr>
          <p:cNvSpPr txBox="1"/>
          <p:nvPr/>
        </p:nvSpPr>
        <p:spPr>
          <a:xfrm>
            <a:off x="283387" y="909550"/>
            <a:ext cx="7663184" cy="461665"/>
          </a:xfrm>
          <a:prstGeom prst="rect">
            <a:avLst/>
          </a:prstGeom>
          <a:noFill/>
        </p:spPr>
        <p:txBody>
          <a:bodyPr wrap="square" rtlCol="0">
            <a:spAutoFit/>
          </a:bodyPr>
          <a:lstStyle/>
          <a:p>
            <a:r>
              <a:rPr kumimoji="1" lang="en-US" altLang="ja-JP" sz="2400" dirty="0">
                <a:solidFill>
                  <a:schemeClr val="accent1">
                    <a:lumMod val="50000"/>
                  </a:schemeClr>
                </a:solidFill>
                <a:latin typeface="Comic Sans MS" panose="030F0702030302020204" pitchFamily="66" charset="0"/>
                <a:ea typeface="UD デジタル 教科書体 NK-R" panose="02020400000000000000" pitchFamily="18" charset="-128"/>
              </a:rPr>
              <a:t>Challenge</a:t>
            </a:r>
            <a:r>
              <a:rPr kumimoji="1" lang="ja-JP" altLang="en-US" sz="24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rPr>
              <a:t>　①</a:t>
            </a:r>
            <a:r>
              <a:rPr kumimoji="1" lang="en-US" altLang="ja-JP" sz="24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rPr>
              <a:t> </a:t>
            </a:r>
            <a:r>
              <a:rPr kumimoji="1" lang="ja-JP" altLang="en-US" sz="24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rPr>
              <a:t>デジタル教科書で、語句や文を復習しよう</a:t>
            </a:r>
            <a:endParaRPr kumimoji="1" lang="en-US" altLang="ja-JP" sz="24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endParaRPr>
          </a:p>
        </p:txBody>
      </p:sp>
      <p:grpSp>
        <p:nvGrpSpPr>
          <p:cNvPr id="25" name="グループ化 24">
            <a:extLst>
              <a:ext uri="{FF2B5EF4-FFF2-40B4-BE49-F238E27FC236}">
                <a16:creationId xmlns:a16="http://schemas.microsoft.com/office/drawing/2014/main" id="{41A5F5A7-FB86-4D78-8C3C-3DAA6D2662E8}"/>
              </a:ext>
            </a:extLst>
          </p:cNvPr>
          <p:cNvGrpSpPr/>
          <p:nvPr/>
        </p:nvGrpSpPr>
        <p:grpSpPr>
          <a:xfrm>
            <a:off x="5178435" y="2465225"/>
            <a:ext cx="2768767" cy="1503060"/>
            <a:chOff x="5517443" y="2158778"/>
            <a:chExt cx="3418114" cy="1353674"/>
          </a:xfrm>
        </p:grpSpPr>
        <p:grpSp>
          <p:nvGrpSpPr>
            <p:cNvPr id="27" name="グループ化 26">
              <a:extLst>
                <a:ext uri="{FF2B5EF4-FFF2-40B4-BE49-F238E27FC236}">
                  <a16:creationId xmlns:a16="http://schemas.microsoft.com/office/drawing/2014/main" id="{DB76E65B-3470-4116-9026-50FE4E519B64}"/>
                </a:ext>
              </a:extLst>
            </p:cNvPr>
            <p:cNvGrpSpPr/>
            <p:nvPr/>
          </p:nvGrpSpPr>
          <p:grpSpPr>
            <a:xfrm>
              <a:off x="5517443" y="2158778"/>
              <a:ext cx="3418114" cy="1353674"/>
              <a:chOff x="5165680" y="2375251"/>
              <a:chExt cx="3733583" cy="731521"/>
            </a:xfrm>
          </p:grpSpPr>
          <p:sp>
            <p:nvSpPr>
              <p:cNvPr id="29" name="雲 28">
                <a:extLst>
                  <a:ext uri="{FF2B5EF4-FFF2-40B4-BE49-F238E27FC236}">
                    <a16:creationId xmlns:a16="http://schemas.microsoft.com/office/drawing/2014/main" id="{AC4D58FD-43C3-428F-B218-4D16B778D68D}"/>
                  </a:ext>
                </a:extLst>
              </p:cNvPr>
              <p:cNvSpPr/>
              <p:nvPr/>
            </p:nvSpPr>
            <p:spPr>
              <a:xfrm>
                <a:off x="5165680" y="2375251"/>
                <a:ext cx="3733583" cy="731521"/>
              </a:xfrm>
              <a:prstGeom prst="cloud">
                <a:avLst/>
              </a:prstGeom>
              <a:solidFill>
                <a:schemeClr val="accent2">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30" name="正方形/長方形 29">
                <a:extLst>
                  <a:ext uri="{FF2B5EF4-FFF2-40B4-BE49-F238E27FC236}">
                    <a16:creationId xmlns:a16="http://schemas.microsoft.com/office/drawing/2014/main" id="{CD84E905-FB1F-4A5E-ACAA-F9F4827D8CE3}"/>
                  </a:ext>
                </a:extLst>
              </p:cNvPr>
              <p:cNvSpPr/>
              <p:nvPr/>
            </p:nvSpPr>
            <p:spPr>
              <a:xfrm>
                <a:off x="5647578" y="2488374"/>
                <a:ext cx="2863190" cy="525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en-US" altLang="ja-JP" sz="1500" dirty="0">
                    <a:solidFill>
                      <a:schemeClr val="tx1"/>
                    </a:solidFill>
                    <a:latin typeface="Comic Sans MS" panose="030F0702030302020204" pitchFamily="66" charset="0"/>
                    <a:ea typeface="UD デジタル 教科書体 N-R" panose="02020400000000000000" pitchFamily="17" charset="-128"/>
                  </a:rPr>
                  <a:t>I like…</a:t>
                </a:r>
              </a:p>
              <a:p>
                <a:r>
                  <a:rPr kumimoji="1" lang="en-US" altLang="ja-JP" sz="1500" dirty="0">
                    <a:solidFill>
                      <a:schemeClr val="tx1"/>
                    </a:solidFill>
                    <a:latin typeface="Comic Sans MS" panose="030F0702030302020204" pitchFamily="66" charset="0"/>
                    <a:ea typeface="UD デジタル 教科書体 N-R" panose="02020400000000000000" pitchFamily="17" charset="-128"/>
                  </a:rPr>
                  <a:t>When I …   </a:t>
                </a:r>
              </a:p>
            </p:txBody>
          </p:sp>
        </p:grpSp>
        <p:sp>
          <p:nvSpPr>
            <p:cNvPr id="28" name="正方形/長方形 27">
              <a:extLst>
                <a:ext uri="{FF2B5EF4-FFF2-40B4-BE49-F238E27FC236}">
                  <a16:creationId xmlns:a16="http://schemas.microsoft.com/office/drawing/2014/main" id="{5F44147B-9088-448C-8AFE-3DD6B9CD311A}"/>
                </a:ext>
              </a:extLst>
            </p:cNvPr>
            <p:cNvSpPr/>
            <p:nvPr/>
          </p:nvSpPr>
          <p:spPr>
            <a:xfrm>
              <a:off x="6030672" y="2354957"/>
              <a:ext cx="1895639" cy="1551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sz="1400" dirty="0">
                  <a:solidFill>
                    <a:schemeClr val="tx1"/>
                  </a:solidFill>
                  <a:latin typeface="UD デジタル 教科書体 N-R" panose="02020400000000000000" pitchFamily="17" charset="-128"/>
                  <a:ea typeface="UD デジタル 教科書体 N-R" panose="02020400000000000000" pitchFamily="17" charset="-128"/>
                </a:rPr>
                <a:t>使ってみよう！</a:t>
              </a:r>
            </a:p>
          </p:txBody>
        </p:sp>
      </p:grpSp>
      <p:sp>
        <p:nvSpPr>
          <p:cNvPr id="23" name="テキスト ボックス 24">
            <a:extLst>
              <a:ext uri="{FF2B5EF4-FFF2-40B4-BE49-F238E27FC236}">
                <a16:creationId xmlns:a16="http://schemas.microsoft.com/office/drawing/2014/main" id="{7CD20016-CC1D-4225-A9A9-191F32D84CC8}"/>
              </a:ext>
            </a:extLst>
          </p:cNvPr>
          <p:cNvSpPr txBox="1"/>
          <p:nvPr/>
        </p:nvSpPr>
        <p:spPr>
          <a:xfrm>
            <a:off x="283387" y="2201524"/>
            <a:ext cx="7310250" cy="46166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2400" dirty="0">
                <a:solidFill>
                  <a:schemeClr val="accent1">
                    <a:lumMod val="50000"/>
                  </a:schemeClr>
                </a:solidFill>
                <a:latin typeface="Comic Sans MS" panose="030F0702030302020204" pitchFamily="66" charset="0"/>
                <a:ea typeface="UD デジタル 教科書体 NK-R" panose="02020400000000000000" pitchFamily="18" charset="-128"/>
              </a:rPr>
              <a:t>Challenge</a:t>
            </a:r>
            <a:r>
              <a:rPr kumimoji="1" lang="ja-JP" altLang="en-US" sz="2400" dirty="0">
                <a:solidFill>
                  <a:schemeClr val="accent1">
                    <a:lumMod val="50000"/>
                  </a:schemeClr>
                </a:solidFill>
                <a:latin typeface="Comic Sans MS" panose="030F0702030302020204" pitchFamily="66" charset="0"/>
                <a:ea typeface="UD デジタル 教科書体 NK-R" panose="02020400000000000000" pitchFamily="18" charset="-128"/>
              </a:rPr>
              <a:t>　</a:t>
            </a:r>
            <a:r>
              <a:rPr kumimoji="1" lang="ja-JP" altLang="en-US" sz="2400" b="1" dirty="0">
                <a:solidFill>
                  <a:schemeClr val="accent1">
                    <a:lumMod val="50000"/>
                  </a:schemeClr>
                </a:solidFill>
                <a:latin typeface="Comic Sans MS" panose="030F0702030302020204" pitchFamily="66" charset="0"/>
                <a:ea typeface="UD デジタル 教科書体 NK-R" panose="02020400000000000000" pitchFamily="18" charset="-128"/>
              </a:rPr>
              <a:t>②</a:t>
            </a:r>
            <a:r>
              <a:rPr kumimoji="1" lang="en-US" altLang="ja-JP" sz="2400" dirty="0">
                <a:solidFill>
                  <a:schemeClr val="accent1">
                    <a:lumMod val="50000"/>
                  </a:schemeClr>
                </a:solidFill>
                <a:latin typeface="Comic Sans MS" panose="030F0702030302020204" pitchFamily="66" charset="0"/>
                <a:ea typeface="UD デジタル 教科書体 NK-R" panose="02020400000000000000" pitchFamily="18" charset="-128"/>
              </a:rPr>
              <a:t> </a:t>
            </a:r>
            <a:r>
              <a:rPr kumimoji="1" lang="ja-JP" altLang="en-US" sz="2400" b="1" dirty="0">
                <a:solidFill>
                  <a:schemeClr val="accent1">
                    <a:lumMod val="50000"/>
                  </a:schemeClr>
                </a:solidFill>
                <a:latin typeface="Comic Sans MS" panose="030F0702030302020204" pitchFamily="66" charset="0"/>
                <a:ea typeface="UD デジタル 教科書体 NK-R" panose="02020400000000000000" pitchFamily="18" charset="-128"/>
              </a:rPr>
              <a:t>伝えたい内容を整理しよう</a:t>
            </a:r>
            <a:endParaRPr kumimoji="1" lang="en-US" altLang="ja-JP" sz="2400" b="1" dirty="0">
              <a:solidFill>
                <a:schemeClr val="accent1">
                  <a:lumMod val="50000"/>
                </a:schemeClr>
              </a:solidFill>
              <a:latin typeface="Comic Sans MS" panose="030F0702030302020204" pitchFamily="66" charset="0"/>
              <a:ea typeface="UD デジタル 教科書体 NK-R" panose="02020400000000000000" pitchFamily="18" charset="-128"/>
            </a:endParaRPr>
          </a:p>
        </p:txBody>
      </p:sp>
    </p:spTree>
    <p:extLst>
      <p:ext uri="{BB962C8B-B14F-4D97-AF65-F5344CB8AC3E}">
        <p14:creationId xmlns:p14="http://schemas.microsoft.com/office/powerpoint/2010/main" val="3703082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graphicFrame>
        <p:nvGraphicFramePr>
          <p:cNvPr id="8" name="表 7">
            <a:extLst>
              <a:ext uri="{FF2B5EF4-FFF2-40B4-BE49-F238E27FC236}">
                <a16:creationId xmlns:a16="http://schemas.microsoft.com/office/drawing/2014/main" id="{62D55781-8275-4DF4-9282-3EE0B4ACF2F1}"/>
              </a:ext>
            </a:extLst>
          </p:cNvPr>
          <p:cNvGraphicFramePr>
            <a:graphicFrameLocks noGrp="1"/>
          </p:cNvGraphicFramePr>
          <p:nvPr>
            <p:extLst/>
          </p:nvPr>
        </p:nvGraphicFramePr>
        <p:xfrm>
          <a:off x="662940" y="1336040"/>
          <a:ext cx="3985260" cy="731520"/>
        </p:xfrm>
        <a:graphic>
          <a:graphicData uri="http://schemas.openxmlformats.org/drawingml/2006/table">
            <a:tbl>
              <a:tblPr firstRow="1" bandRow="1">
                <a:tableStyleId>{5C22544A-7EE6-4342-B048-85BDC9FD1C3A}</a:tableStyleId>
              </a:tblPr>
              <a:tblGrid>
                <a:gridCol w="783185">
                  <a:extLst>
                    <a:ext uri="{9D8B030D-6E8A-4147-A177-3AD203B41FA5}">
                      <a16:colId xmlns:a16="http://schemas.microsoft.com/office/drawing/2014/main" val="2321638698"/>
                    </a:ext>
                  </a:extLst>
                </a:gridCol>
                <a:gridCol w="2816718">
                  <a:extLst>
                    <a:ext uri="{9D8B030D-6E8A-4147-A177-3AD203B41FA5}">
                      <a16:colId xmlns:a16="http://schemas.microsoft.com/office/drawing/2014/main" val="898012137"/>
                    </a:ext>
                  </a:extLst>
                </a:gridCol>
                <a:gridCol w="385357">
                  <a:extLst>
                    <a:ext uri="{9D8B030D-6E8A-4147-A177-3AD203B41FA5}">
                      <a16:colId xmlns:a16="http://schemas.microsoft.com/office/drawing/2014/main" val="4176466933"/>
                    </a:ext>
                  </a:extLst>
                </a:gridCol>
              </a:tblGrid>
              <a:tr h="295910">
                <a:tc rowSpan="2">
                  <a:txBody>
                    <a:bodyPr/>
                    <a:lstStyle/>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語句</a:t>
                      </a:r>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Japanese</a:t>
                      </a: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　→　</a:t>
                      </a:r>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English</a:t>
                      </a: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98859128"/>
                  </a:ext>
                </a:extLst>
              </a:tr>
              <a:tr h="295910">
                <a:tc vMerge="1">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b="1"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b="1" dirty="0">
                          <a:solidFill>
                            <a:schemeClr val="tx1"/>
                          </a:solidFill>
                          <a:latin typeface="UD デジタル 教科書体 NK-R" panose="02020400000000000000" pitchFamily="18" charset="-128"/>
                          <a:ea typeface="UD デジタル 教科書体 NK-R" panose="02020400000000000000" pitchFamily="18" charset="-128"/>
                        </a:rPr>
                        <a:t>English</a:t>
                      </a:r>
                      <a:r>
                        <a:rPr kumimoji="1" lang="ja-JP" altLang="en-US" b="1"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b="1" dirty="0">
                          <a:latin typeface="UD デジタル 教科書体 NK-R" panose="02020400000000000000" pitchFamily="18" charset="-128"/>
                          <a:ea typeface="UD デジタル 教科書体 NK-R" panose="02020400000000000000" pitchFamily="18" charset="-128"/>
                        </a:rPr>
                        <a:t>→　</a:t>
                      </a:r>
                      <a:r>
                        <a:rPr kumimoji="1" lang="en-US" altLang="ja-JP" b="1" dirty="0">
                          <a:solidFill>
                            <a:schemeClr val="tx1"/>
                          </a:solidFill>
                          <a:latin typeface="UD デジタル 教科書体 NK-R" panose="02020400000000000000" pitchFamily="18" charset="-128"/>
                          <a:ea typeface="UD デジタル 教科書体 NK-R" panose="02020400000000000000" pitchFamily="18" charset="-128"/>
                        </a:rPr>
                        <a:t>Japanese</a:t>
                      </a:r>
                      <a:endParaRPr kumimoji="1" lang="ja-JP" altLang="en-US" b="1" dirty="0">
                        <a:latin typeface="UD デジタル 教科書体 NK-R" panose="02020400000000000000" pitchFamily="18" charset="-128"/>
                        <a:ea typeface="UD デジタル 教科書体 NK-R" panose="02020400000000000000" pitchFamily="18"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29424413"/>
                  </a:ext>
                </a:extLst>
              </a:tr>
            </a:tbl>
          </a:graphicData>
        </a:graphic>
      </p:graphicFrame>
      <p:graphicFrame>
        <p:nvGraphicFramePr>
          <p:cNvPr id="18" name="表 17">
            <a:extLst>
              <a:ext uri="{FF2B5EF4-FFF2-40B4-BE49-F238E27FC236}">
                <a16:creationId xmlns:a16="http://schemas.microsoft.com/office/drawing/2014/main" id="{EE148018-5C56-49A9-83FD-800C1794716E}"/>
              </a:ext>
            </a:extLst>
          </p:cNvPr>
          <p:cNvGraphicFramePr>
            <a:graphicFrameLocks noGrp="1"/>
          </p:cNvGraphicFramePr>
          <p:nvPr>
            <p:extLst>
              <p:ext uri="{D42A27DB-BD31-4B8C-83A1-F6EECF244321}">
                <p14:modId xmlns:p14="http://schemas.microsoft.com/office/powerpoint/2010/main" val="3816641699"/>
              </p:ext>
            </p:extLst>
          </p:nvPr>
        </p:nvGraphicFramePr>
        <p:xfrm>
          <a:off x="5036820" y="1358900"/>
          <a:ext cx="3589020" cy="731520"/>
        </p:xfrm>
        <a:graphic>
          <a:graphicData uri="http://schemas.openxmlformats.org/drawingml/2006/table">
            <a:tbl>
              <a:tblPr firstRow="1" bandRow="1">
                <a:tableStyleId>{5C22544A-7EE6-4342-B048-85BDC9FD1C3A}</a:tableStyleId>
              </a:tblPr>
              <a:tblGrid>
                <a:gridCol w="723900">
                  <a:extLst>
                    <a:ext uri="{9D8B030D-6E8A-4147-A177-3AD203B41FA5}">
                      <a16:colId xmlns:a16="http://schemas.microsoft.com/office/drawing/2014/main" val="2321638698"/>
                    </a:ext>
                  </a:extLst>
                </a:gridCol>
                <a:gridCol w="2484120">
                  <a:extLst>
                    <a:ext uri="{9D8B030D-6E8A-4147-A177-3AD203B41FA5}">
                      <a16:colId xmlns:a16="http://schemas.microsoft.com/office/drawing/2014/main" val="898012137"/>
                    </a:ext>
                  </a:extLst>
                </a:gridCol>
                <a:gridCol w="381000">
                  <a:extLst>
                    <a:ext uri="{9D8B030D-6E8A-4147-A177-3AD203B41FA5}">
                      <a16:colId xmlns:a16="http://schemas.microsoft.com/office/drawing/2014/main" val="4176466933"/>
                    </a:ext>
                  </a:extLst>
                </a:gridCol>
              </a:tblGrid>
              <a:tr h="295910">
                <a:tc rowSpan="2">
                  <a:txBody>
                    <a:bodyPr/>
                    <a:lstStyle/>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本文</a:t>
                      </a:r>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Listening</a:t>
                      </a: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98859128"/>
                  </a:ext>
                </a:extLst>
              </a:tr>
              <a:tr h="295910">
                <a:tc vMerge="1">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b="1" dirty="0">
                          <a:solidFill>
                            <a:schemeClr val="tx1"/>
                          </a:solidFill>
                          <a:latin typeface="UD デジタル 教科書体 NK-R" panose="02020400000000000000" pitchFamily="18" charset="-128"/>
                          <a:ea typeface="UD デジタル 教科書体 NK-R" panose="02020400000000000000" pitchFamily="18" charset="-128"/>
                        </a:rPr>
                        <a:t>Reading(</a:t>
                      </a:r>
                      <a:r>
                        <a:rPr kumimoji="1" lang="ja-JP" altLang="en-US" b="1" dirty="0">
                          <a:solidFill>
                            <a:schemeClr val="tx1"/>
                          </a:solidFill>
                          <a:latin typeface="UD デジタル 教科書体 NK-R" panose="02020400000000000000" pitchFamily="18" charset="-128"/>
                          <a:ea typeface="UD デジタル 教科書体 NK-R" panose="02020400000000000000" pitchFamily="18" charset="-128"/>
                        </a:rPr>
                        <a:t>マスク機能</a:t>
                      </a:r>
                      <a:r>
                        <a:rPr kumimoji="1" lang="en-US" altLang="ja-JP" b="1"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b="1" dirty="0">
                        <a:latin typeface="UD デジタル 教科書体 NK-R" panose="02020400000000000000" pitchFamily="18" charset="-128"/>
                        <a:ea typeface="UD デジタル 教科書体 NK-R" panose="02020400000000000000" pitchFamily="18"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29424413"/>
                  </a:ext>
                </a:extLst>
              </a:tr>
            </a:tbl>
          </a:graphicData>
        </a:graphic>
      </p:graphicFrame>
      <p:grpSp>
        <p:nvGrpSpPr>
          <p:cNvPr id="3" name="グループ化 2">
            <a:extLst>
              <a:ext uri="{FF2B5EF4-FFF2-40B4-BE49-F238E27FC236}">
                <a16:creationId xmlns:a16="http://schemas.microsoft.com/office/drawing/2014/main" id="{76AAB424-E2F1-4B08-B78F-868084879603}"/>
              </a:ext>
            </a:extLst>
          </p:cNvPr>
          <p:cNvGrpSpPr/>
          <p:nvPr/>
        </p:nvGrpSpPr>
        <p:grpSpPr>
          <a:xfrm>
            <a:off x="6190854" y="5434154"/>
            <a:ext cx="2779210" cy="1262257"/>
            <a:chOff x="6190854" y="5434154"/>
            <a:chExt cx="2779210" cy="1262257"/>
          </a:xfrm>
        </p:grpSpPr>
        <p:sp>
          <p:nvSpPr>
            <p:cNvPr id="5" name="フリーフォーム: 図形 4">
              <a:extLst>
                <a:ext uri="{FF2B5EF4-FFF2-40B4-BE49-F238E27FC236}">
                  <a16:creationId xmlns:a16="http://schemas.microsoft.com/office/drawing/2014/main" id="{EDB6E3DC-5BDD-4F7B-B63F-A270EC511CA0}"/>
                </a:ext>
              </a:extLst>
            </p:cNvPr>
            <p:cNvSpPr/>
            <p:nvPr/>
          </p:nvSpPr>
          <p:spPr>
            <a:xfrm>
              <a:off x="6190854" y="5732383"/>
              <a:ext cx="947148" cy="764681"/>
            </a:xfrm>
            <a:custGeom>
              <a:avLst/>
              <a:gdLst>
                <a:gd name="connsiteX0" fmla="*/ 0 w 947148"/>
                <a:gd name="connsiteY0" fmla="*/ 191170 h 764681"/>
                <a:gd name="connsiteX1" fmla="*/ 564808 w 947148"/>
                <a:gd name="connsiteY1" fmla="*/ 191170 h 764681"/>
                <a:gd name="connsiteX2" fmla="*/ 564808 w 947148"/>
                <a:gd name="connsiteY2" fmla="*/ 0 h 764681"/>
                <a:gd name="connsiteX3" fmla="*/ 947148 w 947148"/>
                <a:gd name="connsiteY3" fmla="*/ 382341 h 764681"/>
                <a:gd name="connsiteX4" fmla="*/ 564808 w 947148"/>
                <a:gd name="connsiteY4" fmla="*/ 764681 h 764681"/>
                <a:gd name="connsiteX5" fmla="*/ 564808 w 947148"/>
                <a:gd name="connsiteY5" fmla="*/ 573511 h 764681"/>
                <a:gd name="connsiteX6" fmla="*/ 0 w 947148"/>
                <a:gd name="connsiteY6" fmla="*/ 573511 h 764681"/>
                <a:gd name="connsiteX7" fmla="*/ 0 w 947148"/>
                <a:gd name="connsiteY7" fmla="*/ 191170 h 764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47148" h="764681">
                  <a:moveTo>
                    <a:pt x="0" y="191170"/>
                  </a:moveTo>
                  <a:lnTo>
                    <a:pt x="564808" y="191170"/>
                  </a:lnTo>
                  <a:lnTo>
                    <a:pt x="564808" y="0"/>
                  </a:lnTo>
                  <a:lnTo>
                    <a:pt x="947148" y="382341"/>
                  </a:lnTo>
                  <a:lnTo>
                    <a:pt x="564808" y="764681"/>
                  </a:lnTo>
                  <a:lnTo>
                    <a:pt x="564808" y="573511"/>
                  </a:lnTo>
                  <a:lnTo>
                    <a:pt x="0" y="573511"/>
                  </a:lnTo>
                  <a:lnTo>
                    <a:pt x="0" y="191170"/>
                  </a:lnTo>
                  <a:close/>
                </a:path>
              </a:pathLst>
            </a:custGeom>
          </p:spPr>
          <p:style>
            <a:lnRef idx="2">
              <a:schemeClr val="lt1">
                <a:hueOff val="0"/>
                <a:satOff val="0"/>
                <a:lumOff val="0"/>
                <a:alphaOff val="0"/>
              </a:schemeClr>
            </a:lnRef>
            <a:fillRef idx="1">
              <a:schemeClr val="accent3">
                <a:alpha val="90000"/>
                <a:hueOff val="0"/>
                <a:satOff val="0"/>
                <a:lumOff val="0"/>
                <a:alphaOff val="0"/>
              </a:schemeClr>
            </a:fillRef>
            <a:effectRef idx="0">
              <a:schemeClr val="accent3">
                <a:alpha val="90000"/>
                <a:hueOff val="0"/>
                <a:satOff val="0"/>
                <a:lumOff val="0"/>
                <a:alphaOff val="0"/>
              </a:schemeClr>
            </a:effectRef>
            <a:fontRef idx="minor">
              <a:schemeClr val="lt1"/>
            </a:fontRef>
          </p:style>
          <p:txBody>
            <a:bodyPr spcFirstLastPara="0" vert="horz" wrap="square" lIns="49530" tIns="240700" rIns="445170" bIns="312563" numCol="1" spcCol="1270" anchor="ctr" anchorCtr="0">
              <a:noAutofit/>
            </a:bodyPr>
            <a:lstStyle/>
            <a:p>
              <a:pPr marL="0" lvl="0" indent="0" algn="l" defTabSz="577850">
                <a:lnSpc>
                  <a:spcPct val="90000"/>
                </a:lnSpc>
                <a:spcBef>
                  <a:spcPct val="0"/>
                </a:spcBef>
                <a:spcAft>
                  <a:spcPct val="35000"/>
                </a:spcAft>
                <a:buNone/>
              </a:pPr>
              <a:r>
                <a:rPr kumimoji="1" lang="en-US" altLang="ja-JP" sz="1300" kern="1200" dirty="0">
                  <a:solidFill>
                    <a:schemeClr val="tx1"/>
                  </a:solidFill>
                  <a:latin typeface="Comic Sans MS" panose="030F0702030302020204" pitchFamily="66" charset="0"/>
                </a:rPr>
                <a:t>Hop!</a:t>
              </a:r>
              <a:endParaRPr kumimoji="1" lang="ja-JP" altLang="en-US" sz="1300" kern="1200" dirty="0">
                <a:solidFill>
                  <a:schemeClr val="tx1"/>
                </a:solidFill>
                <a:latin typeface="Comic Sans MS" panose="030F0702030302020204" pitchFamily="66" charset="0"/>
              </a:endParaRPr>
            </a:p>
          </p:txBody>
        </p:sp>
        <p:sp>
          <p:nvSpPr>
            <p:cNvPr id="7" name="フリーフォーム: 図形 6">
              <a:extLst>
                <a:ext uri="{FF2B5EF4-FFF2-40B4-BE49-F238E27FC236}">
                  <a16:creationId xmlns:a16="http://schemas.microsoft.com/office/drawing/2014/main" id="{88F480E9-48F3-4971-8678-C8DCCBD7B488}"/>
                </a:ext>
              </a:extLst>
            </p:cNvPr>
            <p:cNvSpPr/>
            <p:nvPr/>
          </p:nvSpPr>
          <p:spPr>
            <a:xfrm>
              <a:off x="6199299" y="6210189"/>
              <a:ext cx="871898" cy="481557"/>
            </a:xfrm>
            <a:custGeom>
              <a:avLst/>
              <a:gdLst>
                <a:gd name="connsiteX0" fmla="*/ 0 w 871898"/>
                <a:gd name="connsiteY0" fmla="*/ 0 h 481557"/>
                <a:gd name="connsiteX1" fmla="*/ 871898 w 871898"/>
                <a:gd name="connsiteY1" fmla="*/ 0 h 481557"/>
                <a:gd name="connsiteX2" fmla="*/ 871898 w 871898"/>
                <a:gd name="connsiteY2" fmla="*/ 481557 h 481557"/>
                <a:gd name="connsiteX3" fmla="*/ 0 w 871898"/>
                <a:gd name="connsiteY3" fmla="*/ 481557 h 481557"/>
                <a:gd name="connsiteX4" fmla="*/ 0 w 871898"/>
                <a:gd name="connsiteY4" fmla="*/ 0 h 4815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1898" h="481557">
                  <a:moveTo>
                    <a:pt x="0" y="0"/>
                  </a:moveTo>
                  <a:lnTo>
                    <a:pt x="871898" y="0"/>
                  </a:lnTo>
                  <a:lnTo>
                    <a:pt x="871898" y="481557"/>
                  </a:lnTo>
                  <a:lnTo>
                    <a:pt x="0" y="481557"/>
                  </a:lnTo>
                  <a:lnTo>
                    <a:pt x="0" y="0"/>
                  </a:lnTo>
                  <a:close/>
                </a:path>
              </a:pathLst>
            </a:custGeom>
            <a:solidFill>
              <a:schemeClr val="accent5">
                <a:lumMod val="20000"/>
                <a:lumOff val="80000"/>
              </a:schemeClr>
            </a:solidFill>
            <a:ln w="19050"/>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B" panose="02020700000000000000" pitchFamily="18" charset="-128"/>
                  <a:ea typeface="UD デジタル 教科書体 NK-B" panose="02020700000000000000" pitchFamily="18" charset="-128"/>
                </a:rPr>
                <a:t>集めよう</a:t>
              </a:r>
            </a:p>
          </p:txBody>
        </p:sp>
        <p:sp>
          <p:nvSpPr>
            <p:cNvPr id="10" name="フリーフォーム: 図形 9">
              <a:extLst>
                <a:ext uri="{FF2B5EF4-FFF2-40B4-BE49-F238E27FC236}">
                  <a16:creationId xmlns:a16="http://schemas.microsoft.com/office/drawing/2014/main" id="{114F33A9-8DCC-4627-9F04-2003CEF401F0}"/>
                </a:ext>
              </a:extLst>
            </p:cNvPr>
            <p:cNvSpPr/>
            <p:nvPr/>
          </p:nvSpPr>
          <p:spPr>
            <a:xfrm>
              <a:off x="7050133" y="5574670"/>
              <a:ext cx="963974" cy="764681"/>
            </a:xfrm>
            <a:custGeom>
              <a:avLst/>
              <a:gdLst>
                <a:gd name="connsiteX0" fmla="*/ 0 w 963974"/>
                <a:gd name="connsiteY0" fmla="*/ 191170 h 764681"/>
                <a:gd name="connsiteX1" fmla="*/ 581634 w 963974"/>
                <a:gd name="connsiteY1" fmla="*/ 191170 h 764681"/>
                <a:gd name="connsiteX2" fmla="*/ 581634 w 963974"/>
                <a:gd name="connsiteY2" fmla="*/ 0 h 764681"/>
                <a:gd name="connsiteX3" fmla="*/ 963974 w 963974"/>
                <a:gd name="connsiteY3" fmla="*/ 382341 h 764681"/>
                <a:gd name="connsiteX4" fmla="*/ 581634 w 963974"/>
                <a:gd name="connsiteY4" fmla="*/ 764681 h 764681"/>
                <a:gd name="connsiteX5" fmla="*/ 581634 w 963974"/>
                <a:gd name="connsiteY5" fmla="*/ 573511 h 764681"/>
                <a:gd name="connsiteX6" fmla="*/ 0 w 963974"/>
                <a:gd name="connsiteY6" fmla="*/ 573511 h 764681"/>
                <a:gd name="connsiteX7" fmla="*/ 0 w 963974"/>
                <a:gd name="connsiteY7" fmla="*/ 191170 h 764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3974" h="764681">
                  <a:moveTo>
                    <a:pt x="0" y="191170"/>
                  </a:moveTo>
                  <a:lnTo>
                    <a:pt x="581634" y="191170"/>
                  </a:lnTo>
                  <a:lnTo>
                    <a:pt x="581634" y="0"/>
                  </a:lnTo>
                  <a:lnTo>
                    <a:pt x="963974" y="382341"/>
                  </a:lnTo>
                  <a:lnTo>
                    <a:pt x="581634" y="764681"/>
                  </a:lnTo>
                  <a:lnTo>
                    <a:pt x="581634" y="573511"/>
                  </a:lnTo>
                  <a:lnTo>
                    <a:pt x="0" y="573511"/>
                  </a:lnTo>
                  <a:lnTo>
                    <a:pt x="0" y="191170"/>
                  </a:lnTo>
                  <a:close/>
                </a:path>
              </a:pathLst>
            </a:custGeom>
          </p:spPr>
          <p:style>
            <a:lnRef idx="2">
              <a:schemeClr val="lt1">
                <a:hueOff val="0"/>
                <a:satOff val="0"/>
                <a:lumOff val="0"/>
                <a:alphaOff val="0"/>
              </a:schemeClr>
            </a:lnRef>
            <a:fillRef idx="1">
              <a:schemeClr val="accent3">
                <a:alpha val="90000"/>
                <a:hueOff val="0"/>
                <a:satOff val="0"/>
                <a:lumOff val="0"/>
                <a:alphaOff val="-20000"/>
              </a:schemeClr>
            </a:fillRef>
            <a:effectRef idx="0">
              <a:schemeClr val="accent3">
                <a:alpha val="90000"/>
                <a:hueOff val="0"/>
                <a:satOff val="0"/>
                <a:lumOff val="0"/>
                <a:alphaOff val="-20000"/>
              </a:schemeClr>
            </a:effectRef>
            <a:fontRef idx="minor">
              <a:schemeClr val="lt1"/>
            </a:fontRef>
          </p:style>
          <p:txBody>
            <a:bodyPr spcFirstLastPara="0" vert="horz" wrap="square" lIns="49530" tIns="240700" rIns="445170" bIns="312563" numCol="1" spcCol="1270" anchor="ctr" anchorCtr="0">
              <a:noAutofit/>
            </a:bodyPr>
            <a:lstStyle/>
            <a:p>
              <a:pPr marL="0" lvl="0" indent="0" algn="l" defTabSz="577850">
                <a:lnSpc>
                  <a:spcPct val="90000"/>
                </a:lnSpc>
                <a:spcBef>
                  <a:spcPct val="0"/>
                </a:spcBef>
                <a:spcAft>
                  <a:spcPct val="35000"/>
                </a:spcAft>
                <a:buNone/>
              </a:pPr>
              <a:r>
                <a:rPr kumimoji="1" lang="en-US" altLang="ja-JP" sz="1300" b="0" kern="1200" dirty="0">
                  <a:solidFill>
                    <a:schemeClr val="tx1"/>
                  </a:solidFill>
                  <a:latin typeface="Comic Sans MS" panose="030F0702030302020204" pitchFamily="66" charset="0"/>
                </a:rPr>
                <a:t>Step!!</a:t>
              </a:r>
              <a:endParaRPr kumimoji="1" lang="ja-JP" altLang="en-US" sz="1300" b="0" kern="1200" dirty="0">
                <a:solidFill>
                  <a:schemeClr val="tx1"/>
                </a:solidFill>
                <a:latin typeface="Comic Sans MS" panose="030F0702030302020204" pitchFamily="66" charset="0"/>
              </a:endParaRPr>
            </a:p>
          </p:txBody>
        </p:sp>
        <p:sp>
          <p:nvSpPr>
            <p:cNvPr id="19" name="フリーフォーム: 図形 18">
              <a:extLst>
                <a:ext uri="{FF2B5EF4-FFF2-40B4-BE49-F238E27FC236}">
                  <a16:creationId xmlns:a16="http://schemas.microsoft.com/office/drawing/2014/main" id="{E8EA4828-5B6C-462B-88B6-09C5750A57F5}"/>
                </a:ext>
              </a:extLst>
            </p:cNvPr>
            <p:cNvSpPr/>
            <p:nvPr/>
          </p:nvSpPr>
          <p:spPr>
            <a:xfrm>
              <a:off x="7056141" y="6046601"/>
              <a:ext cx="867241" cy="649810"/>
            </a:xfrm>
            <a:custGeom>
              <a:avLst/>
              <a:gdLst>
                <a:gd name="connsiteX0" fmla="*/ 0 w 867241"/>
                <a:gd name="connsiteY0" fmla="*/ 0 h 649810"/>
                <a:gd name="connsiteX1" fmla="*/ 867241 w 867241"/>
                <a:gd name="connsiteY1" fmla="*/ 0 h 649810"/>
                <a:gd name="connsiteX2" fmla="*/ 867241 w 867241"/>
                <a:gd name="connsiteY2" fmla="*/ 649810 h 649810"/>
                <a:gd name="connsiteX3" fmla="*/ 0 w 867241"/>
                <a:gd name="connsiteY3" fmla="*/ 649810 h 649810"/>
                <a:gd name="connsiteX4" fmla="*/ 0 w 867241"/>
                <a:gd name="connsiteY4" fmla="*/ 0 h 6498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241" h="649810">
                  <a:moveTo>
                    <a:pt x="0" y="0"/>
                  </a:moveTo>
                  <a:lnTo>
                    <a:pt x="867241" y="0"/>
                  </a:lnTo>
                  <a:lnTo>
                    <a:pt x="867241" y="649810"/>
                  </a:lnTo>
                  <a:lnTo>
                    <a:pt x="0" y="649810"/>
                  </a:lnTo>
                  <a:lnTo>
                    <a:pt x="0" y="0"/>
                  </a:lnTo>
                  <a:close/>
                </a:path>
              </a:pathLst>
            </a:custGeom>
            <a:solidFill>
              <a:schemeClr val="accent5">
                <a:lumMod val="20000"/>
                <a:lumOff val="80000"/>
              </a:schemeClr>
            </a:solidFill>
            <a:ln w="19050"/>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marL="0" lvl="0" indent="0" algn="ctr" defTabSz="622300">
                <a:lnSpc>
                  <a:spcPts val="1300"/>
                </a:lnSpc>
                <a:spcBef>
                  <a:spcPct val="0"/>
                </a:spcBef>
                <a:spcAft>
                  <a:spcPct val="35000"/>
                </a:spcAft>
                <a:buNone/>
              </a:pPr>
              <a:r>
                <a:rPr kumimoji="1" lang="ja-JP" altLang="en-US" sz="1400" kern="1200" dirty="0">
                  <a:latin typeface="UD デジタル 教科書体 NK-B" panose="02020700000000000000" pitchFamily="18" charset="-128"/>
                  <a:ea typeface="UD デジタル 教科書体 NK-B" panose="02020700000000000000" pitchFamily="18" charset="-128"/>
                </a:rPr>
                <a:t>伝えて</a:t>
              </a:r>
              <a:endParaRPr kumimoji="1" lang="en-US" altLang="ja-JP" sz="1400" kern="1200" dirty="0">
                <a:latin typeface="UD デジタル 教科書体 NK-B" panose="02020700000000000000" pitchFamily="18" charset="-128"/>
                <a:ea typeface="UD デジタル 教科書体 NK-B" panose="02020700000000000000" pitchFamily="18" charset="-128"/>
              </a:endParaRPr>
            </a:p>
            <a:p>
              <a:pPr marL="0" lvl="0" indent="0" algn="ctr" defTabSz="622300">
                <a:lnSpc>
                  <a:spcPts val="1300"/>
                </a:lnSpc>
                <a:spcBef>
                  <a:spcPct val="0"/>
                </a:spcBef>
                <a:spcAft>
                  <a:spcPct val="35000"/>
                </a:spcAft>
                <a:buNone/>
              </a:pPr>
              <a:r>
                <a:rPr kumimoji="1" lang="ja-JP" altLang="en-US" sz="1400" kern="1200" dirty="0">
                  <a:latin typeface="UD デジタル 教科書体 NK-B" panose="02020700000000000000" pitchFamily="18" charset="-128"/>
                  <a:ea typeface="UD デジタル 教科書体 NK-B" panose="02020700000000000000" pitchFamily="18" charset="-128"/>
                </a:rPr>
                <a:t>みよう</a:t>
              </a:r>
            </a:p>
          </p:txBody>
        </p:sp>
        <p:sp>
          <p:nvSpPr>
            <p:cNvPr id="20" name="フリーフォーム: 図形 19">
              <a:extLst>
                <a:ext uri="{FF2B5EF4-FFF2-40B4-BE49-F238E27FC236}">
                  <a16:creationId xmlns:a16="http://schemas.microsoft.com/office/drawing/2014/main" id="{3CC28CBA-C30B-4D12-9DE5-76FF6AFCF612}"/>
                </a:ext>
              </a:extLst>
            </p:cNvPr>
            <p:cNvSpPr/>
            <p:nvPr/>
          </p:nvSpPr>
          <p:spPr>
            <a:xfrm>
              <a:off x="7922500" y="5434154"/>
              <a:ext cx="1047564" cy="764681"/>
            </a:xfrm>
            <a:custGeom>
              <a:avLst/>
              <a:gdLst>
                <a:gd name="connsiteX0" fmla="*/ 0 w 1047564"/>
                <a:gd name="connsiteY0" fmla="*/ 191170 h 764681"/>
                <a:gd name="connsiteX1" fmla="*/ 665224 w 1047564"/>
                <a:gd name="connsiteY1" fmla="*/ 191170 h 764681"/>
                <a:gd name="connsiteX2" fmla="*/ 665224 w 1047564"/>
                <a:gd name="connsiteY2" fmla="*/ 0 h 764681"/>
                <a:gd name="connsiteX3" fmla="*/ 1047564 w 1047564"/>
                <a:gd name="connsiteY3" fmla="*/ 382341 h 764681"/>
                <a:gd name="connsiteX4" fmla="*/ 665224 w 1047564"/>
                <a:gd name="connsiteY4" fmla="*/ 764681 h 764681"/>
                <a:gd name="connsiteX5" fmla="*/ 665224 w 1047564"/>
                <a:gd name="connsiteY5" fmla="*/ 573511 h 764681"/>
                <a:gd name="connsiteX6" fmla="*/ 0 w 1047564"/>
                <a:gd name="connsiteY6" fmla="*/ 573511 h 764681"/>
                <a:gd name="connsiteX7" fmla="*/ 0 w 1047564"/>
                <a:gd name="connsiteY7" fmla="*/ 191170 h 764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47564" h="764681">
                  <a:moveTo>
                    <a:pt x="0" y="191170"/>
                  </a:moveTo>
                  <a:lnTo>
                    <a:pt x="665224" y="191170"/>
                  </a:lnTo>
                  <a:lnTo>
                    <a:pt x="665224" y="0"/>
                  </a:lnTo>
                  <a:lnTo>
                    <a:pt x="1047564" y="382341"/>
                  </a:lnTo>
                  <a:lnTo>
                    <a:pt x="665224" y="764681"/>
                  </a:lnTo>
                  <a:lnTo>
                    <a:pt x="665224" y="573511"/>
                  </a:lnTo>
                  <a:lnTo>
                    <a:pt x="0" y="573511"/>
                  </a:lnTo>
                  <a:lnTo>
                    <a:pt x="0" y="191170"/>
                  </a:lnTo>
                  <a:close/>
                </a:path>
              </a:pathLst>
            </a:custGeom>
          </p:spPr>
          <p:style>
            <a:lnRef idx="2">
              <a:schemeClr val="lt1">
                <a:hueOff val="0"/>
                <a:satOff val="0"/>
                <a:lumOff val="0"/>
                <a:alphaOff val="0"/>
              </a:schemeClr>
            </a:lnRef>
            <a:fillRef idx="1">
              <a:schemeClr val="accent3">
                <a:alpha val="90000"/>
                <a:hueOff val="0"/>
                <a:satOff val="0"/>
                <a:lumOff val="0"/>
                <a:alphaOff val="-40000"/>
              </a:schemeClr>
            </a:fillRef>
            <a:effectRef idx="0">
              <a:schemeClr val="accent3">
                <a:alpha val="90000"/>
                <a:hueOff val="0"/>
                <a:satOff val="0"/>
                <a:lumOff val="0"/>
                <a:alphaOff val="-40000"/>
              </a:schemeClr>
            </a:effectRef>
            <a:fontRef idx="minor">
              <a:schemeClr val="lt1"/>
            </a:fontRef>
          </p:style>
          <p:txBody>
            <a:bodyPr spcFirstLastPara="0" vert="horz" wrap="square" lIns="49530" tIns="240700" rIns="445170" bIns="312563" numCol="1" spcCol="1270" anchor="ctr" anchorCtr="0">
              <a:noAutofit/>
            </a:bodyPr>
            <a:lstStyle/>
            <a:p>
              <a:pPr marL="0" lvl="0" indent="0" algn="l" defTabSz="577850">
                <a:lnSpc>
                  <a:spcPct val="90000"/>
                </a:lnSpc>
                <a:spcBef>
                  <a:spcPct val="0"/>
                </a:spcBef>
                <a:spcAft>
                  <a:spcPct val="35000"/>
                </a:spcAft>
                <a:buNone/>
              </a:pPr>
              <a:r>
                <a:rPr kumimoji="1" lang="en-US" altLang="ja-JP" sz="1300" kern="1200" dirty="0">
                  <a:solidFill>
                    <a:schemeClr val="tx1"/>
                  </a:solidFill>
                  <a:latin typeface="Comic Sans MS" panose="030F0702030302020204" pitchFamily="66" charset="0"/>
                </a:rPr>
                <a:t>Jump!!!</a:t>
              </a:r>
              <a:endParaRPr kumimoji="1" lang="ja-JP" altLang="en-US" sz="1300" kern="1200" dirty="0">
                <a:solidFill>
                  <a:schemeClr val="tx1"/>
                </a:solidFill>
                <a:latin typeface="Comic Sans MS" panose="030F0702030302020204" pitchFamily="66" charset="0"/>
              </a:endParaRPr>
            </a:p>
          </p:txBody>
        </p:sp>
        <p:sp>
          <p:nvSpPr>
            <p:cNvPr id="21" name="フリーフォーム: 図形 20">
              <a:extLst>
                <a:ext uri="{FF2B5EF4-FFF2-40B4-BE49-F238E27FC236}">
                  <a16:creationId xmlns:a16="http://schemas.microsoft.com/office/drawing/2014/main" id="{FB0BD84C-97EE-46FE-B311-0FB116B7C7A1}"/>
                </a:ext>
              </a:extLst>
            </p:cNvPr>
            <p:cNvSpPr/>
            <p:nvPr/>
          </p:nvSpPr>
          <p:spPr>
            <a:xfrm>
              <a:off x="7919485" y="5907219"/>
              <a:ext cx="843533" cy="785609"/>
            </a:xfrm>
            <a:custGeom>
              <a:avLst/>
              <a:gdLst>
                <a:gd name="connsiteX0" fmla="*/ 0 w 843533"/>
                <a:gd name="connsiteY0" fmla="*/ 0 h 785609"/>
                <a:gd name="connsiteX1" fmla="*/ 843533 w 843533"/>
                <a:gd name="connsiteY1" fmla="*/ 0 h 785609"/>
                <a:gd name="connsiteX2" fmla="*/ 843533 w 843533"/>
                <a:gd name="connsiteY2" fmla="*/ 785609 h 785609"/>
                <a:gd name="connsiteX3" fmla="*/ 0 w 843533"/>
                <a:gd name="connsiteY3" fmla="*/ 785609 h 785609"/>
                <a:gd name="connsiteX4" fmla="*/ 0 w 843533"/>
                <a:gd name="connsiteY4" fmla="*/ 0 h 785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3533" h="785609">
                  <a:moveTo>
                    <a:pt x="0" y="0"/>
                  </a:moveTo>
                  <a:lnTo>
                    <a:pt x="843533" y="0"/>
                  </a:lnTo>
                  <a:lnTo>
                    <a:pt x="843533" y="785609"/>
                  </a:lnTo>
                  <a:lnTo>
                    <a:pt x="0" y="785609"/>
                  </a:lnTo>
                  <a:lnTo>
                    <a:pt x="0" y="0"/>
                  </a:lnTo>
                  <a:close/>
                </a:path>
              </a:pathLst>
            </a:custGeom>
            <a:solidFill>
              <a:schemeClr val="accent5">
                <a:lumMod val="20000"/>
                <a:lumOff val="80000"/>
              </a:schemeClr>
            </a:solidFill>
            <a:ln w="19050"/>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marL="0" lvl="0" indent="0" algn="ctr" defTabSz="711200">
                <a:lnSpc>
                  <a:spcPts val="1400"/>
                </a:lnSpc>
                <a:spcBef>
                  <a:spcPct val="0"/>
                </a:spcBef>
                <a:spcAft>
                  <a:spcPct val="35000"/>
                </a:spcAft>
                <a:buNone/>
              </a:pPr>
              <a:r>
                <a:rPr kumimoji="1" lang="ja-JP" altLang="en-US" sz="1600" kern="1200" dirty="0">
                  <a:latin typeface="UD デジタル 教科書体 NK-B" panose="02020700000000000000" pitchFamily="18" charset="-128"/>
                  <a:ea typeface="UD デジタル 教科書体 NK-B" panose="02020700000000000000" pitchFamily="18" charset="-128"/>
                </a:rPr>
                <a:t>レベル</a:t>
              </a:r>
              <a:endParaRPr kumimoji="1" lang="en-US" altLang="ja-JP" sz="1600" kern="1200" dirty="0">
                <a:latin typeface="UD デジタル 教科書体 NK-B" panose="02020700000000000000" pitchFamily="18" charset="-128"/>
                <a:ea typeface="UD デジタル 教科書体 NK-B" panose="02020700000000000000" pitchFamily="18" charset="-128"/>
              </a:endParaRPr>
            </a:p>
            <a:p>
              <a:pPr marL="0" lvl="0" indent="0" algn="ctr" defTabSz="711200">
                <a:lnSpc>
                  <a:spcPts val="1400"/>
                </a:lnSpc>
                <a:spcBef>
                  <a:spcPct val="0"/>
                </a:spcBef>
                <a:spcAft>
                  <a:spcPct val="35000"/>
                </a:spcAft>
                <a:buNone/>
              </a:pPr>
              <a:r>
                <a:rPr kumimoji="1" lang="ja-JP" altLang="en-US" sz="1600" kern="1200" dirty="0">
                  <a:latin typeface="UD デジタル 教科書体 NK-B" panose="02020700000000000000" pitchFamily="18" charset="-128"/>
                  <a:ea typeface="UD デジタル 教科書体 NK-B" panose="02020700000000000000" pitchFamily="18" charset="-128"/>
                </a:rPr>
                <a:t>アップ！</a:t>
              </a:r>
            </a:p>
          </p:txBody>
        </p:sp>
      </p:grpSp>
      <p:sp>
        <p:nvSpPr>
          <p:cNvPr id="13" name="テキスト ボックス 12">
            <a:extLst>
              <a:ext uri="{FF2B5EF4-FFF2-40B4-BE49-F238E27FC236}">
                <a16:creationId xmlns:a16="http://schemas.microsoft.com/office/drawing/2014/main" id="{4008C6BE-3B55-48DB-8A67-3D25E46694BB}"/>
              </a:ext>
            </a:extLst>
          </p:cNvPr>
          <p:cNvSpPr txBox="1"/>
          <p:nvPr/>
        </p:nvSpPr>
        <p:spPr>
          <a:xfrm>
            <a:off x="283387" y="3691286"/>
            <a:ext cx="1217770" cy="461665"/>
          </a:xfrm>
          <a:prstGeom prst="rect">
            <a:avLst/>
          </a:prstGeom>
          <a:noFill/>
        </p:spPr>
        <p:txBody>
          <a:bodyPr wrap="square" rtlCol="0">
            <a:spAutoFit/>
          </a:bodyPr>
          <a:lstStyle/>
          <a:p>
            <a:r>
              <a:rPr kumimoji="1" lang="en-US" altLang="ja-JP" sz="2400" dirty="0">
                <a:solidFill>
                  <a:schemeClr val="accent1">
                    <a:lumMod val="50000"/>
                  </a:schemeClr>
                </a:solidFill>
                <a:latin typeface="Comic Sans MS" panose="030F0702030302020204" pitchFamily="66" charset="0"/>
                <a:ea typeface="UD デジタル 教科書体 NK-R" panose="02020400000000000000" pitchFamily="18" charset="-128"/>
              </a:rPr>
              <a:t>Memo </a:t>
            </a:r>
          </a:p>
        </p:txBody>
      </p:sp>
      <p:sp>
        <p:nvSpPr>
          <p:cNvPr id="14" name="四角形: 角を丸くする 13">
            <a:extLst>
              <a:ext uri="{FF2B5EF4-FFF2-40B4-BE49-F238E27FC236}">
                <a16:creationId xmlns:a16="http://schemas.microsoft.com/office/drawing/2014/main" id="{1B549516-FD68-4B72-A6D6-16D141CBE389}"/>
              </a:ext>
            </a:extLst>
          </p:cNvPr>
          <p:cNvSpPr/>
          <p:nvPr/>
        </p:nvSpPr>
        <p:spPr>
          <a:xfrm>
            <a:off x="658390" y="2701817"/>
            <a:ext cx="5116743" cy="753503"/>
          </a:xfrm>
          <a:prstGeom prst="round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chemeClr val="tx1"/>
                </a:solidFill>
                <a:latin typeface="UD デジタル 教科書体 NK-R" panose="02020400000000000000" pitchFamily="18" charset="-128"/>
                <a:ea typeface="UD デジタル 教科書体 NK-R" panose="02020400000000000000" pitchFamily="18" charset="-128"/>
              </a:rPr>
              <a:t>自分のおすすめについて、相手にできることを伝えよう</a:t>
            </a:r>
          </a:p>
        </p:txBody>
      </p:sp>
      <p:sp>
        <p:nvSpPr>
          <p:cNvPr id="2" name="正方形/長方形 1">
            <a:extLst>
              <a:ext uri="{FF2B5EF4-FFF2-40B4-BE49-F238E27FC236}">
                <a16:creationId xmlns:a16="http://schemas.microsoft.com/office/drawing/2014/main" id="{97EEFE3C-24C8-43F9-9ADA-CADB40129786}"/>
              </a:ext>
            </a:extLst>
          </p:cNvPr>
          <p:cNvSpPr/>
          <p:nvPr/>
        </p:nvSpPr>
        <p:spPr>
          <a:xfrm>
            <a:off x="-3418114" y="3783619"/>
            <a:ext cx="4572000" cy="369332"/>
          </a:xfrm>
          <a:prstGeom prst="rect">
            <a:avLst/>
          </a:prstGeom>
        </p:spPr>
        <p:txBody>
          <a:bodyPr>
            <a:spAutoFit/>
          </a:bodyPr>
          <a:lstStyle/>
          <a:p>
            <a:r>
              <a:rPr kumimoji="1" lang="ja-JP" altLang="en-US" dirty="0">
                <a:latin typeface="UD デジタル 教科書体 NK-R" panose="02020400000000000000" pitchFamily="18" charset="-128"/>
                <a:ea typeface="UD デジタル 教科書体 NK-R" panose="02020400000000000000" pitchFamily="18" charset="-128"/>
              </a:rPr>
              <a:t>　</a:t>
            </a:r>
            <a:endParaRPr lang="ja-JP" altLang="en-US" dirty="0"/>
          </a:p>
        </p:txBody>
      </p:sp>
      <p:pic>
        <p:nvPicPr>
          <p:cNvPr id="24" name="Picture 2" descr="業績が上がった人のイラスト（棒人間）">
            <a:extLst>
              <a:ext uri="{FF2B5EF4-FFF2-40B4-BE49-F238E27FC236}">
                <a16:creationId xmlns:a16="http://schemas.microsoft.com/office/drawing/2014/main" id="{6A0BC2E8-43B2-4CCA-8EC0-CE2061817C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26098" y="5271608"/>
            <a:ext cx="491484" cy="522856"/>
          </a:xfrm>
          <a:prstGeom prst="rect">
            <a:avLst/>
          </a:prstGeom>
          <a:noFill/>
          <a:extLst>
            <a:ext uri="{909E8E84-426E-40DD-AFC4-6F175D3DCCD1}">
              <a14:hiddenFill xmlns:a14="http://schemas.microsoft.com/office/drawing/2010/main">
                <a:solidFill>
                  <a:srgbClr val="FFFFFF"/>
                </a:solidFill>
              </a14:hiddenFill>
            </a:ext>
          </a:extLst>
        </p:spPr>
      </p:pic>
      <p:sp>
        <p:nvSpPr>
          <p:cNvPr id="25" name="テキスト ボックス 24">
            <a:extLst>
              <a:ext uri="{FF2B5EF4-FFF2-40B4-BE49-F238E27FC236}">
                <a16:creationId xmlns:a16="http://schemas.microsoft.com/office/drawing/2014/main" id="{238F988B-6905-4164-941A-A747B150CC0B}"/>
              </a:ext>
            </a:extLst>
          </p:cNvPr>
          <p:cNvSpPr txBox="1"/>
          <p:nvPr/>
        </p:nvSpPr>
        <p:spPr>
          <a:xfrm>
            <a:off x="283387" y="909550"/>
            <a:ext cx="7663184" cy="461665"/>
          </a:xfrm>
          <a:prstGeom prst="rect">
            <a:avLst/>
          </a:prstGeom>
          <a:noFill/>
        </p:spPr>
        <p:txBody>
          <a:bodyPr wrap="square" rtlCol="0">
            <a:spAutoFit/>
          </a:bodyPr>
          <a:lstStyle/>
          <a:p>
            <a:r>
              <a:rPr kumimoji="1" lang="en-US" altLang="ja-JP" sz="2400" dirty="0">
                <a:solidFill>
                  <a:schemeClr val="accent1">
                    <a:lumMod val="50000"/>
                  </a:schemeClr>
                </a:solidFill>
                <a:latin typeface="Comic Sans MS" panose="030F0702030302020204" pitchFamily="66" charset="0"/>
                <a:ea typeface="UD デジタル 教科書体 NK-R" panose="02020400000000000000" pitchFamily="18" charset="-128"/>
              </a:rPr>
              <a:t>Challenge</a:t>
            </a:r>
            <a:r>
              <a:rPr kumimoji="1" lang="ja-JP" altLang="en-US" sz="24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rPr>
              <a:t>　①</a:t>
            </a:r>
            <a:r>
              <a:rPr kumimoji="1" lang="en-US" altLang="ja-JP" sz="24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rPr>
              <a:t> </a:t>
            </a:r>
            <a:r>
              <a:rPr kumimoji="1" lang="ja-JP" altLang="en-US" sz="24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rPr>
              <a:t>デジタル教科書で、語句や文を復習しよう</a:t>
            </a:r>
            <a:endParaRPr kumimoji="1" lang="en-US" altLang="ja-JP" sz="24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endParaRPr>
          </a:p>
        </p:txBody>
      </p:sp>
      <p:grpSp>
        <p:nvGrpSpPr>
          <p:cNvPr id="26" name="グループ化 25">
            <a:extLst>
              <a:ext uri="{FF2B5EF4-FFF2-40B4-BE49-F238E27FC236}">
                <a16:creationId xmlns:a16="http://schemas.microsoft.com/office/drawing/2014/main" id="{064D6E88-505E-4E3A-A0B8-694787C2C7D4}"/>
              </a:ext>
            </a:extLst>
          </p:cNvPr>
          <p:cNvGrpSpPr/>
          <p:nvPr/>
        </p:nvGrpSpPr>
        <p:grpSpPr>
          <a:xfrm>
            <a:off x="5446946" y="2562351"/>
            <a:ext cx="2768767" cy="1503060"/>
            <a:chOff x="5517443" y="2158778"/>
            <a:chExt cx="3418114" cy="1353674"/>
          </a:xfrm>
        </p:grpSpPr>
        <p:grpSp>
          <p:nvGrpSpPr>
            <p:cNvPr id="27" name="グループ化 26">
              <a:extLst>
                <a:ext uri="{FF2B5EF4-FFF2-40B4-BE49-F238E27FC236}">
                  <a16:creationId xmlns:a16="http://schemas.microsoft.com/office/drawing/2014/main" id="{99BF0DA1-2B05-4A75-8A95-532D1BC2936D}"/>
                </a:ext>
              </a:extLst>
            </p:cNvPr>
            <p:cNvGrpSpPr/>
            <p:nvPr/>
          </p:nvGrpSpPr>
          <p:grpSpPr>
            <a:xfrm>
              <a:off x="5517443" y="2158778"/>
              <a:ext cx="3418114" cy="1353674"/>
              <a:chOff x="5165680" y="2375251"/>
              <a:chExt cx="3733583" cy="731521"/>
            </a:xfrm>
          </p:grpSpPr>
          <p:sp>
            <p:nvSpPr>
              <p:cNvPr id="29" name="雲 28">
                <a:extLst>
                  <a:ext uri="{FF2B5EF4-FFF2-40B4-BE49-F238E27FC236}">
                    <a16:creationId xmlns:a16="http://schemas.microsoft.com/office/drawing/2014/main" id="{78197E12-BAAE-48E9-9998-6F0E48621CD1}"/>
                  </a:ext>
                </a:extLst>
              </p:cNvPr>
              <p:cNvSpPr/>
              <p:nvPr/>
            </p:nvSpPr>
            <p:spPr>
              <a:xfrm>
                <a:off x="5165680" y="2375251"/>
                <a:ext cx="3733583" cy="731521"/>
              </a:xfrm>
              <a:prstGeom prst="cloud">
                <a:avLst/>
              </a:prstGeom>
              <a:solidFill>
                <a:schemeClr val="accent2">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30" name="正方形/長方形 29">
                <a:extLst>
                  <a:ext uri="{FF2B5EF4-FFF2-40B4-BE49-F238E27FC236}">
                    <a16:creationId xmlns:a16="http://schemas.microsoft.com/office/drawing/2014/main" id="{B0368187-2368-43BA-9A0B-872C063F9DD9}"/>
                  </a:ext>
                </a:extLst>
              </p:cNvPr>
              <p:cNvSpPr/>
              <p:nvPr/>
            </p:nvSpPr>
            <p:spPr>
              <a:xfrm>
                <a:off x="5647578" y="2488374"/>
                <a:ext cx="2863190" cy="525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en-US" altLang="ja-JP" sz="1500" dirty="0">
                    <a:solidFill>
                      <a:schemeClr val="tx1"/>
                    </a:solidFill>
                    <a:latin typeface="Comic Sans MS" panose="030F0702030302020204" pitchFamily="66" charset="0"/>
                    <a:ea typeface="UD デジタル 教科書体 N-R" panose="02020400000000000000" pitchFamily="17" charset="-128"/>
                  </a:rPr>
                  <a:t>I want to…</a:t>
                </a:r>
              </a:p>
              <a:p>
                <a:r>
                  <a:rPr kumimoji="1" lang="en-US" altLang="ja-JP" sz="1500" dirty="0">
                    <a:solidFill>
                      <a:schemeClr val="tx1"/>
                    </a:solidFill>
                    <a:latin typeface="Comic Sans MS" panose="030F0702030302020204" pitchFamily="66" charset="0"/>
                    <a:ea typeface="UD デジタル 教科書体 N-R" panose="02020400000000000000" pitchFamily="17" charset="-128"/>
                  </a:rPr>
                  <a:t>If you…</a:t>
                </a:r>
              </a:p>
            </p:txBody>
          </p:sp>
        </p:grpSp>
        <p:sp>
          <p:nvSpPr>
            <p:cNvPr id="28" name="正方形/長方形 27">
              <a:extLst>
                <a:ext uri="{FF2B5EF4-FFF2-40B4-BE49-F238E27FC236}">
                  <a16:creationId xmlns:a16="http://schemas.microsoft.com/office/drawing/2014/main" id="{EB9EB373-3886-4D8E-9684-DF327B66D54C}"/>
                </a:ext>
              </a:extLst>
            </p:cNvPr>
            <p:cNvSpPr/>
            <p:nvPr/>
          </p:nvSpPr>
          <p:spPr>
            <a:xfrm>
              <a:off x="6030672" y="2354957"/>
              <a:ext cx="1895639" cy="1551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sz="1400" dirty="0">
                  <a:solidFill>
                    <a:schemeClr val="tx1"/>
                  </a:solidFill>
                  <a:latin typeface="UD デジタル 教科書体 N-R" panose="02020400000000000000" pitchFamily="17" charset="-128"/>
                  <a:ea typeface="UD デジタル 教科書体 N-R" panose="02020400000000000000" pitchFamily="17" charset="-128"/>
                </a:rPr>
                <a:t>使ってみよう！</a:t>
              </a:r>
            </a:p>
          </p:txBody>
        </p:sp>
      </p:grpSp>
      <p:sp>
        <p:nvSpPr>
          <p:cNvPr id="31" name="テキスト ボックス 30">
            <a:extLst>
              <a:ext uri="{FF2B5EF4-FFF2-40B4-BE49-F238E27FC236}">
                <a16:creationId xmlns:a16="http://schemas.microsoft.com/office/drawing/2014/main" id="{2627C066-C28F-4707-BCD5-DCEBB29AC17D}"/>
              </a:ext>
            </a:extLst>
          </p:cNvPr>
          <p:cNvSpPr txBox="1"/>
          <p:nvPr/>
        </p:nvSpPr>
        <p:spPr>
          <a:xfrm>
            <a:off x="158698" y="166255"/>
            <a:ext cx="8879504" cy="646331"/>
          </a:xfrm>
          <a:prstGeom prst="rect">
            <a:avLst/>
          </a:prstGeom>
          <a:noFill/>
        </p:spPr>
        <p:txBody>
          <a:bodyPr wrap="square" rtlCol="0">
            <a:spAutoFit/>
          </a:bodyPr>
          <a:lstStyle/>
          <a:p>
            <a:r>
              <a:rPr kumimoji="1" lang="en-US" altLang="ja-JP" sz="3600" b="1" dirty="0">
                <a:solidFill>
                  <a:schemeClr val="accent1">
                    <a:lumMod val="50000"/>
                  </a:schemeClr>
                </a:solidFill>
                <a:latin typeface="Comic Sans MS" panose="030F0702030302020204" pitchFamily="66" charset="0"/>
                <a:ea typeface="UD デジタル 教科書体 NK-R" panose="02020400000000000000" pitchFamily="18" charset="-128"/>
              </a:rPr>
              <a:t>Step Up</a:t>
            </a:r>
            <a:r>
              <a:rPr kumimoji="1" lang="ja-JP" altLang="en-US" sz="3600" b="1" dirty="0">
                <a:solidFill>
                  <a:schemeClr val="accent1">
                    <a:lumMod val="50000"/>
                  </a:schemeClr>
                </a:solidFill>
                <a:latin typeface="Comic Sans MS" panose="030F0702030302020204" pitchFamily="66" charset="0"/>
                <a:ea typeface="UD デジタル 教科書体 NK-R" panose="02020400000000000000" pitchFamily="18" charset="-128"/>
              </a:rPr>
              <a:t> </a:t>
            </a:r>
            <a:r>
              <a:rPr kumimoji="1" lang="en-US" altLang="ja-JP" sz="3600" b="1" dirty="0">
                <a:solidFill>
                  <a:schemeClr val="accent1">
                    <a:lumMod val="50000"/>
                  </a:schemeClr>
                </a:solidFill>
                <a:latin typeface="Comic Sans MS" panose="030F0702030302020204" pitchFamily="66" charset="0"/>
                <a:ea typeface="UD デジタル 教科書体 NK-R" panose="02020400000000000000" pitchFamily="18" charset="-128"/>
              </a:rPr>
              <a:t>Card</a:t>
            </a:r>
            <a:r>
              <a:rPr kumimoji="1" lang="ja-JP" altLang="en-US" sz="3600" b="1" dirty="0">
                <a:solidFill>
                  <a:schemeClr val="accent1">
                    <a:lumMod val="50000"/>
                  </a:schemeClr>
                </a:solidFill>
                <a:latin typeface="Comic Sans MS" panose="030F0702030302020204" pitchFamily="66" charset="0"/>
                <a:ea typeface="UD デジタル 教科書体 NK-R" panose="02020400000000000000" pitchFamily="18" charset="-128"/>
              </a:rPr>
              <a:t> ➋</a:t>
            </a:r>
            <a:r>
              <a:rPr kumimoji="1" lang="en-US" altLang="ja-JP" sz="2000" b="1" dirty="0">
                <a:latin typeface="Comic Sans MS" panose="030F0702030302020204" pitchFamily="66" charset="0"/>
                <a:ea typeface="UD デジタル 教科書体 NK-R" panose="02020400000000000000" pitchFamily="18" charset="-128"/>
              </a:rPr>
              <a:t>【Unit2</a:t>
            </a:r>
            <a:r>
              <a:rPr kumimoji="1" lang="ja-JP" altLang="en-US" sz="2000" b="1" dirty="0">
                <a:latin typeface="Comic Sans MS" panose="030F0702030302020204" pitchFamily="66" charset="0"/>
                <a:ea typeface="UD デジタル 教科書体 NK-R" panose="02020400000000000000" pitchFamily="18" charset="-128"/>
              </a:rPr>
              <a:t>　</a:t>
            </a:r>
            <a:r>
              <a:rPr kumimoji="1" lang="en-US" altLang="ja-JP" sz="2000" b="1" dirty="0">
                <a:latin typeface="Comic Sans MS" panose="030F0702030302020204" pitchFamily="66" charset="0"/>
                <a:ea typeface="UD デジタル 教科書体 NK-R" panose="02020400000000000000" pitchFamily="18" charset="-128"/>
              </a:rPr>
              <a:t>Food Travels around the World】</a:t>
            </a:r>
            <a:endParaRPr kumimoji="1" lang="ja-JP" altLang="en-US" sz="2200" b="1" dirty="0">
              <a:latin typeface="Comic Sans MS" panose="030F0702030302020204" pitchFamily="66" charset="0"/>
              <a:ea typeface="UD デジタル 教科書体 NK-R" panose="02020400000000000000" pitchFamily="18" charset="-128"/>
            </a:endParaRPr>
          </a:p>
        </p:txBody>
      </p:sp>
      <p:sp>
        <p:nvSpPr>
          <p:cNvPr id="23" name="テキスト ボックス 24">
            <a:extLst>
              <a:ext uri="{FF2B5EF4-FFF2-40B4-BE49-F238E27FC236}">
                <a16:creationId xmlns:a16="http://schemas.microsoft.com/office/drawing/2014/main" id="{D6322AE9-E924-4EC2-930C-C1534C911376}"/>
              </a:ext>
            </a:extLst>
          </p:cNvPr>
          <p:cNvSpPr txBox="1"/>
          <p:nvPr/>
        </p:nvSpPr>
        <p:spPr>
          <a:xfrm>
            <a:off x="283387" y="2201524"/>
            <a:ext cx="7310250" cy="46166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2400" dirty="0">
                <a:solidFill>
                  <a:schemeClr val="accent1">
                    <a:lumMod val="50000"/>
                  </a:schemeClr>
                </a:solidFill>
                <a:latin typeface="Comic Sans MS" panose="030F0702030302020204" pitchFamily="66" charset="0"/>
                <a:ea typeface="UD デジタル 教科書体 NK-R" panose="02020400000000000000" pitchFamily="18" charset="-128"/>
              </a:rPr>
              <a:t>Challenge</a:t>
            </a:r>
            <a:r>
              <a:rPr kumimoji="1" lang="ja-JP" altLang="en-US" sz="2400" dirty="0">
                <a:solidFill>
                  <a:schemeClr val="accent1">
                    <a:lumMod val="50000"/>
                  </a:schemeClr>
                </a:solidFill>
                <a:latin typeface="Comic Sans MS" panose="030F0702030302020204" pitchFamily="66" charset="0"/>
                <a:ea typeface="UD デジタル 教科書体 NK-R" panose="02020400000000000000" pitchFamily="18" charset="-128"/>
              </a:rPr>
              <a:t>　</a:t>
            </a:r>
            <a:r>
              <a:rPr kumimoji="1" lang="ja-JP" altLang="en-US" sz="2400" b="1" dirty="0">
                <a:solidFill>
                  <a:schemeClr val="accent1">
                    <a:lumMod val="50000"/>
                  </a:schemeClr>
                </a:solidFill>
                <a:latin typeface="Comic Sans MS" panose="030F0702030302020204" pitchFamily="66" charset="0"/>
                <a:ea typeface="UD デジタル 教科書体 NK-R" panose="02020400000000000000" pitchFamily="18" charset="-128"/>
              </a:rPr>
              <a:t>②</a:t>
            </a:r>
            <a:r>
              <a:rPr kumimoji="1" lang="en-US" altLang="ja-JP" sz="2400" dirty="0">
                <a:solidFill>
                  <a:schemeClr val="accent1">
                    <a:lumMod val="50000"/>
                  </a:schemeClr>
                </a:solidFill>
                <a:latin typeface="Comic Sans MS" panose="030F0702030302020204" pitchFamily="66" charset="0"/>
                <a:ea typeface="UD デジタル 教科書体 NK-R" panose="02020400000000000000" pitchFamily="18" charset="-128"/>
              </a:rPr>
              <a:t> </a:t>
            </a:r>
            <a:r>
              <a:rPr kumimoji="1" lang="ja-JP" altLang="en-US" sz="2400" b="1" dirty="0">
                <a:solidFill>
                  <a:schemeClr val="accent1">
                    <a:lumMod val="50000"/>
                  </a:schemeClr>
                </a:solidFill>
                <a:latin typeface="Comic Sans MS" panose="030F0702030302020204" pitchFamily="66" charset="0"/>
                <a:ea typeface="UD デジタル 教科書体 NK-R" panose="02020400000000000000" pitchFamily="18" charset="-128"/>
              </a:rPr>
              <a:t>伝えたい内容を整理しよう</a:t>
            </a:r>
            <a:endParaRPr kumimoji="1" lang="en-US" altLang="ja-JP" sz="2400" b="1" dirty="0">
              <a:solidFill>
                <a:schemeClr val="accent1">
                  <a:lumMod val="50000"/>
                </a:schemeClr>
              </a:solidFill>
              <a:latin typeface="Comic Sans MS" panose="030F0702030302020204" pitchFamily="66" charset="0"/>
              <a:ea typeface="UD デジタル 教科書体 NK-R" panose="02020400000000000000" pitchFamily="18" charset="-128"/>
            </a:endParaRPr>
          </a:p>
        </p:txBody>
      </p:sp>
    </p:spTree>
    <p:extLst>
      <p:ext uri="{BB962C8B-B14F-4D97-AF65-F5344CB8AC3E}">
        <p14:creationId xmlns:p14="http://schemas.microsoft.com/office/powerpoint/2010/main" val="1722479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graphicFrame>
        <p:nvGraphicFramePr>
          <p:cNvPr id="8" name="表 7">
            <a:extLst>
              <a:ext uri="{FF2B5EF4-FFF2-40B4-BE49-F238E27FC236}">
                <a16:creationId xmlns:a16="http://schemas.microsoft.com/office/drawing/2014/main" id="{62D55781-8275-4DF4-9282-3EE0B4ACF2F1}"/>
              </a:ext>
            </a:extLst>
          </p:cNvPr>
          <p:cNvGraphicFramePr>
            <a:graphicFrameLocks noGrp="1"/>
          </p:cNvGraphicFramePr>
          <p:nvPr>
            <p:extLst/>
          </p:nvPr>
        </p:nvGraphicFramePr>
        <p:xfrm>
          <a:off x="662940" y="1336040"/>
          <a:ext cx="3985260" cy="731520"/>
        </p:xfrm>
        <a:graphic>
          <a:graphicData uri="http://schemas.openxmlformats.org/drawingml/2006/table">
            <a:tbl>
              <a:tblPr firstRow="1" bandRow="1">
                <a:tableStyleId>{5C22544A-7EE6-4342-B048-85BDC9FD1C3A}</a:tableStyleId>
              </a:tblPr>
              <a:tblGrid>
                <a:gridCol w="783185">
                  <a:extLst>
                    <a:ext uri="{9D8B030D-6E8A-4147-A177-3AD203B41FA5}">
                      <a16:colId xmlns:a16="http://schemas.microsoft.com/office/drawing/2014/main" val="2321638698"/>
                    </a:ext>
                  </a:extLst>
                </a:gridCol>
                <a:gridCol w="2816718">
                  <a:extLst>
                    <a:ext uri="{9D8B030D-6E8A-4147-A177-3AD203B41FA5}">
                      <a16:colId xmlns:a16="http://schemas.microsoft.com/office/drawing/2014/main" val="898012137"/>
                    </a:ext>
                  </a:extLst>
                </a:gridCol>
                <a:gridCol w="385357">
                  <a:extLst>
                    <a:ext uri="{9D8B030D-6E8A-4147-A177-3AD203B41FA5}">
                      <a16:colId xmlns:a16="http://schemas.microsoft.com/office/drawing/2014/main" val="4176466933"/>
                    </a:ext>
                  </a:extLst>
                </a:gridCol>
              </a:tblGrid>
              <a:tr h="295910">
                <a:tc rowSpan="2">
                  <a:txBody>
                    <a:bodyPr/>
                    <a:lstStyle/>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語句</a:t>
                      </a:r>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Japanese</a:t>
                      </a: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　→　</a:t>
                      </a:r>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English</a:t>
                      </a: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98859128"/>
                  </a:ext>
                </a:extLst>
              </a:tr>
              <a:tr h="295910">
                <a:tc vMerge="1">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b="1"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b="1" dirty="0">
                          <a:solidFill>
                            <a:schemeClr val="tx1"/>
                          </a:solidFill>
                          <a:latin typeface="UD デジタル 教科書体 NK-R" panose="02020400000000000000" pitchFamily="18" charset="-128"/>
                          <a:ea typeface="UD デジタル 教科書体 NK-R" panose="02020400000000000000" pitchFamily="18" charset="-128"/>
                        </a:rPr>
                        <a:t>English</a:t>
                      </a:r>
                      <a:r>
                        <a:rPr kumimoji="1" lang="ja-JP" altLang="en-US" b="1"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b="1" dirty="0">
                          <a:latin typeface="UD デジタル 教科書体 NK-R" panose="02020400000000000000" pitchFamily="18" charset="-128"/>
                          <a:ea typeface="UD デジタル 教科書体 NK-R" panose="02020400000000000000" pitchFamily="18" charset="-128"/>
                        </a:rPr>
                        <a:t>→　</a:t>
                      </a:r>
                      <a:r>
                        <a:rPr kumimoji="1" lang="en-US" altLang="ja-JP" b="1" dirty="0">
                          <a:solidFill>
                            <a:schemeClr val="tx1"/>
                          </a:solidFill>
                          <a:latin typeface="UD デジタル 教科書体 NK-R" panose="02020400000000000000" pitchFamily="18" charset="-128"/>
                          <a:ea typeface="UD デジタル 教科書体 NK-R" panose="02020400000000000000" pitchFamily="18" charset="-128"/>
                        </a:rPr>
                        <a:t>Japanese</a:t>
                      </a:r>
                      <a:endParaRPr kumimoji="1" lang="ja-JP" altLang="en-US" b="1" dirty="0">
                        <a:latin typeface="UD デジタル 教科書体 NK-R" panose="02020400000000000000" pitchFamily="18" charset="-128"/>
                        <a:ea typeface="UD デジタル 教科書体 NK-R" panose="02020400000000000000" pitchFamily="18"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29424413"/>
                  </a:ext>
                </a:extLst>
              </a:tr>
            </a:tbl>
          </a:graphicData>
        </a:graphic>
      </p:graphicFrame>
      <p:graphicFrame>
        <p:nvGraphicFramePr>
          <p:cNvPr id="18" name="表 17">
            <a:extLst>
              <a:ext uri="{FF2B5EF4-FFF2-40B4-BE49-F238E27FC236}">
                <a16:creationId xmlns:a16="http://schemas.microsoft.com/office/drawing/2014/main" id="{EE148018-5C56-49A9-83FD-800C1794716E}"/>
              </a:ext>
            </a:extLst>
          </p:cNvPr>
          <p:cNvGraphicFramePr>
            <a:graphicFrameLocks noGrp="1"/>
          </p:cNvGraphicFramePr>
          <p:nvPr>
            <p:extLst>
              <p:ext uri="{D42A27DB-BD31-4B8C-83A1-F6EECF244321}">
                <p14:modId xmlns:p14="http://schemas.microsoft.com/office/powerpoint/2010/main" val="3778285954"/>
              </p:ext>
            </p:extLst>
          </p:nvPr>
        </p:nvGraphicFramePr>
        <p:xfrm>
          <a:off x="5036820" y="1358900"/>
          <a:ext cx="3589020" cy="731520"/>
        </p:xfrm>
        <a:graphic>
          <a:graphicData uri="http://schemas.openxmlformats.org/drawingml/2006/table">
            <a:tbl>
              <a:tblPr firstRow="1" bandRow="1">
                <a:tableStyleId>{5C22544A-7EE6-4342-B048-85BDC9FD1C3A}</a:tableStyleId>
              </a:tblPr>
              <a:tblGrid>
                <a:gridCol w="723900">
                  <a:extLst>
                    <a:ext uri="{9D8B030D-6E8A-4147-A177-3AD203B41FA5}">
                      <a16:colId xmlns:a16="http://schemas.microsoft.com/office/drawing/2014/main" val="2321638698"/>
                    </a:ext>
                  </a:extLst>
                </a:gridCol>
                <a:gridCol w="2484120">
                  <a:extLst>
                    <a:ext uri="{9D8B030D-6E8A-4147-A177-3AD203B41FA5}">
                      <a16:colId xmlns:a16="http://schemas.microsoft.com/office/drawing/2014/main" val="898012137"/>
                    </a:ext>
                  </a:extLst>
                </a:gridCol>
                <a:gridCol w="381000">
                  <a:extLst>
                    <a:ext uri="{9D8B030D-6E8A-4147-A177-3AD203B41FA5}">
                      <a16:colId xmlns:a16="http://schemas.microsoft.com/office/drawing/2014/main" val="4176466933"/>
                    </a:ext>
                  </a:extLst>
                </a:gridCol>
              </a:tblGrid>
              <a:tr h="295910">
                <a:tc rowSpan="2">
                  <a:txBody>
                    <a:bodyPr/>
                    <a:lstStyle/>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本文</a:t>
                      </a:r>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Listening</a:t>
                      </a: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98859128"/>
                  </a:ext>
                </a:extLst>
              </a:tr>
              <a:tr h="295910">
                <a:tc vMerge="1">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b="1" dirty="0">
                          <a:solidFill>
                            <a:schemeClr val="tx1"/>
                          </a:solidFill>
                          <a:latin typeface="UD デジタル 教科書体 NK-R" panose="02020400000000000000" pitchFamily="18" charset="-128"/>
                          <a:ea typeface="UD デジタル 教科書体 NK-R" panose="02020400000000000000" pitchFamily="18" charset="-128"/>
                        </a:rPr>
                        <a:t>Reading(</a:t>
                      </a:r>
                      <a:r>
                        <a:rPr kumimoji="1" lang="ja-JP" altLang="en-US" b="1" dirty="0">
                          <a:solidFill>
                            <a:schemeClr val="tx1"/>
                          </a:solidFill>
                          <a:latin typeface="UD デジタル 教科書体 NK-R" panose="02020400000000000000" pitchFamily="18" charset="-128"/>
                          <a:ea typeface="UD デジタル 教科書体 NK-R" panose="02020400000000000000" pitchFamily="18" charset="-128"/>
                        </a:rPr>
                        <a:t>マスク機能</a:t>
                      </a:r>
                      <a:r>
                        <a:rPr kumimoji="1" lang="en-US" altLang="ja-JP" b="1"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b="1" dirty="0">
                        <a:latin typeface="UD デジタル 教科書体 NK-R" panose="02020400000000000000" pitchFamily="18" charset="-128"/>
                        <a:ea typeface="UD デジタル 教科書体 NK-R" panose="02020400000000000000" pitchFamily="18"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29424413"/>
                  </a:ext>
                </a:extLst>
              </a:tr>
            </a:tbl>
          </a:graphicData>
        </a:graphic>
      </p:graphicFrame>
      <p:grpSp>
        <p:nvGrpSpPr>
          <p:cNvPr id="3" name="グループ化 2">
            <a:extLst>
              <a:ext uri="{FF2B5EF4-FFF2-40B4-BE49-F238E27FC236}">
                <a16:creationId xmlns:a16="http://schemas.microsoft.com/office/drawing/2014/main" id="{76AAB424-E2F1-4B08-B78F-868084879603}"/>
              </a:ext>
            </a:extLst>
          </p:cNvPr>
          <p:cNvGrpSpPr/>
          <p:nvPr/>
        </p:nvGrpSpPr>
        <p:grpSpPr>
          <a:xfrm>
            <a:off x="6190854" y="5434154"/>
            <a:ext cx="2779210" cy="1262257"/>
            <a:chOff x="6190854" y="5434154"/>
            <a:chExt cx="2779210" cy="1262257"/>
          </a:xfrm>
        </p:grpSpPr>
        <p:sp>
          <p:nvSpPr>
            <p:cNvPr id="5" name="フリーフォーム: 図形 4">
              <a:extLst>
                <a:ext uri="{FF2B5EF4-FFF2-40B4-BE49-F238E27FC236}">
                  <a16:creationId xmlns:a16="http://schemas.microsoft.com/office/drawing/2014/main" id="{EDB6E3DC-5BDD-4F7B-B63F-A270EC511CA0}"/>
                </a:ext>
              </a:extLst>
            </p:cNvPr>
            <p:cNvSpPr/>
            <p:nvPr/>
          </p:nvSpPr>
          <p:spPr>
            <a:xfrm>
              <a:off x="6190854" y="5732383"/>
              <a:ext cx="947148" cy="764681"/>
            </a:xfrm>
            <a:custGeom>
              <a:avLst/>
              <a:gdLst>
                <a:gd name="connsiteX0" fmla="*/ 0 w 947148"/>
                <a:gd name="connsiteY0" fmla="*/ 191170 h 764681"/>
                <a:gd name="connsiteX1" fmla="*/ 564808 w 947148"/>
                <a:gd name="connsiteY1" fmla="*/ 191170 h 764681"/>
                <a:gd name="connsiteX2" fmla="*/ 564808 w 947148"/>
                <a:gd name="connsiteY2" fmla="*/ 0 h 764681"/>
                <a:gd name="connsiteX3" fmla="*/ 947148 w 947148"/>
                <a:gd name="connsiteY3" fmla="*/ 382341 h 764681"/>
                <a:gd name="connsiteX4" fmla="*/ 564808 w 947148"/>
                <a:gd name="connsiteY4" fmla="*/ 764681 h 764681"/>
                <a:gd name="connsiteX5" fmla="*/ 564808 w 947148"/>
                <a:gd name="connsiteY5" fmla="*/ 573511 h 764681"/>
                <a:gd name="connsiteX6" fmla="*/ 0 w 947148"/>
                <a:gd name="connsiteY6" fmla="*/ 573511 h 764681"/>
                <a:gd name="connsiteX7" fmla="*/ 0 w 947148"/>
                <a:gd name="connsiteY7" fmla="*/ 191170 h 764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47148" h="764681">
                  <a:moveTo>
                    <a:pt x="0" y="191170"/>
                  </a:moveTo>
                  <a:lnTo>
                    <a:pt x="564808" y="191170"/>
                  </a:lnTo>
                  <a:lnTo>
                    <a:pt x="564808" y="0"/>
                  </a:lnTo>
                  <a:lnTo>
                    <a:pt x="947148" y="382341"/>
                  </a:lnTo>
                  <a:lnTo>
                    <a:pt x="564808" y="764681"/>
                  </a:lnTo>
                  <a:lnTo>
                    <a:pt x="564808" y="573511"/>
                  </a:lnTo>
                  <a:lnTo>
                    <a:pt x="0" y="573511"/>
                  </a:lnTo>
                  <a:lnTo>
                    <a:pt x="0" y="191170"/>
                  </a:lnTo>
                  <a:close/>
                </a:path>
              </a:pathLst>
            </a:custGeom>
          </p:spPr>
          <p:style>
            <a:lnRef idx="2">
              <a:schemeClr val="lt1">
                <a:hueOff val="0"/>
                <a:satOff val="0"/>
                <a:lumOff val="0"/>
                <a:alphaOff val="0"/>
              </a:schemeClr>
            </a:lnRef>
            <a:fillRef idx="1">
              <a:schemeClr val="accent3">
                <a:alpha val="90000"/>
                <a:hueOff val="0"/>
                <a:satOff val="0"/>
                <a:lumOff val="0"/>
                <a:alphaOff val="0"/>
              </a:schemeClr>
            </a:fillRef>
            <a:effectRef idx="0">
              <a:schemeClr val="accent3">
                <a:alpha val="90000"/>
                <a:hueOff val="0"/>
                <a:satOff val="0"/>
                <a:lumOff val="0"/>
                <a:alphaOff val="0"/>
              </a:schemeClr>
            </a:effectRef>
            <a:fontRef idx="minor">
              <a:schemeClr val="lt1"/>
            </a:fontRef>
          </p:style>
          <p:txBody>
            <a:bodyPr spcFirstLastPara="0" vert="horz" wrap="square" lIns="49530" tIns="240700" rIns="445170" bIns="312563" numCol="1" spcCol="1270" anchor="ctr" anchorCtr="0">
              <a:noAutofit/>
            </a:bodyPr>
            <a:lstStyle/>
            <a:p>
              <a:pPr marL="0" lvl="0" indent="0" algn="l" defTabSz="577850">
                <a:lnSpc>
                  <a:spcPct val="90000"/>
                </a:lnSpc>
                <a:spcBef>
                  <a:spcPct val="0"/>
                </a:spcBef>
                <a:spcAft>
                  <a:spcPct val="35000"/>
                </a:spcAft>
                <a:buNone/>
              </a:pPr>
              <a:r>
                <a:rPr kumimoji="1" lang="en-US" altLang="ja-JP" sz="1300" kern="1200" dirty="0">
                  <a:solidFill>
                    <a:schemeClr val="tx1"/>
                  </a:solidFill>
                  <a:latin typeface="Comic Sans MS" panose="030F0702030302020204" pitchFamily="66" charset="0"/>
                </a:rPr>
                <a:t>Hop!</a:t>
              </a:r>
              <a:endParaRPr kumimoji="1" lang="ja-JP" altLang="en-US" sz="1300" kern="1200" dirty="0">
                <a:solidFill>
                  <a:schemeClr val="tx1"/>
                </a:solidFill>
                <a:latin typeface="Comic Sans MS" panose="030F0702030302020204" pitchFamily="66" charset="0"/>
              </a:endParaRPr>
            </a:p>
          </p:txBody>
        </p:sp>
        <p:sp>
          <p:nvSpPr>
            <p:cNvPr id="7" name="フリーフォーム: 図形 6">
              <a:extLst>
                <a:ext uri="{FF2B5EF4-FFF2-40B4-BE49-F238E27FC236}">
                  <a16:creationId xmlns:a16="http://schemas.microsoft.com/office/drawing/2014/main" id="{88F480E9-48F3-4971-8678-C8DCCBD7B488}"/>
                </a:ext>
              </a:extLst>
            </p:cNvPr>
            <p:cNvSpPr/>
            <p:nvPr/>
          </p:nvSpPr>
          <p:spPr>
            <a:xfrm>
              <a:off x="6199299" y="6210189"/>
              <a:ext cx="871898" cy="481557"/>
            </a:xfrm>
            <a:custGeom>
              <a:avLst/>
              <a:gdLst>
                <a:gd name="connsiteX0" fmla="*/ 0 w 871898"/>
                <a:gd name="connsiteY0" fmla="*/ 0 h 481557"/>
                <a:gd name="connsiteX1" fmla="*/ 871898 w 871898"/>
                <a:gd name="connsiteY1" fmla="*/ 0 h 481557"/>
                <a:gd name="connsiteX2" fmla="*/ 871898 w 871898"/>
                <a:gd name="connsiteY2" fmla="*/ 481557 h 481557"/>
                <a:gd name="connsiteX3" fmla="*/ 0 w 871898"/>
                <a:gd name="connsiteY3" fmla="*/ 481557 h 481557"/>
                <a:gd name="connsiteX4" fmla="*/ 0 w 871898"/>
                <a:gd name="connsiteY4" fmla="*/ 0 h 4815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1898" h="481557">
                  <a:moveTo>
                    <a:pt x="0" y="0"/>
                  </a:moveTo>
                  <a:lnTo>
                    <a:pt x="871898" y="0"/>
                  </a:lnTo>
                  <a:lnTo>
                    <a:pt x="871898" y="481557"/>
                  </a:lnTo>
                  <a:lnTo>
                    <a:pt x="0" y="481557"/>
                  </a:lnTo>
                  <a:lnTo>
                    <a:pt x="0" y="0"/>
                  </a:lnTo>
                  <a:close/>
                </a:path>
              </a:pathLst>
            </a:custGeom>
            <a:solidFill>
              <a:schemeClr val="accent5">
                <a:lumMod val="20000"/>
                <a:lumOff val="80000"/>
              </a:schemeClr>
            </a:solidFill>
            <a:ln w="19050"/>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B" panose="02020700000000000000" pitchFamily="18" charset="-128"/>
                  <a:ea typeface="UD デジタル 教科書体 NK-B" panose="02020700000000000000" pitchFamily="18" charset="-128"/>
                </a:rPr>
                <a:t>集めよう</a:t>
              </a:r>
            </a:p>
          </p:txBody>
        </p:sp>
        <p:sp>
          <p:nvSpPr>
            <p:cNvPr id="10" name="フリーフォーム: 図形 9">
              <a:extLst>
                <a:ext uri="{FF2B5EF4-FFF2-40B4-BE49-F238E27FC236}">
                  <a16:creationId xmlns:a16="http://schemas.microsoft.com/office/drawing/2014/main" id="{114F33A9-8DCC-4627-9F04-2003CEF401F0}"/>
                </a:ext>
              </a:extLst>
            </p:cNvPr>
            <p:cNvSpPr/>
            <p:nvPr/>
          </p:nvSpPr>
          <p:spPr>
            <a:xfrm>
              <a:off x="7050133" y="5574670"/>
              <a:ext cx="963974" cy="764681"/>
            </a:xfrm>
            <a:custGeom>
              <a:avLst/>
              <a:gdLst>
                <a:gd name="connsiteX0" fmla="*/ 0 w 963974"/>
                <a:gd name="connsiteY0" fmla="*/ 191170 h 764681"/>
                <a:gd name="connsiteX1" fmla="*/ 581634 w 963974"/>
                <a:gd name="connsiteY1" fmla="*/ 191170 h 764681"/>
                <a:gd name="connsiteX2" fmla="*/ 581634 w 963974"/>
                <a:gd name="connsiteY2" fmla="*/ 0 h 764681"/>
                <a:gd name="connsiteX3" fmla="*/ 963974 w 963974"/>
                <a:gd name="connsiteY3" fmla="*/ 382341 h 764681"/>
                <a:gd name="connsiteX4" fmla="*/ 581634 w 963974"/>
                <a:gd name="connsiteY4" fmla="*/ 764681 h 764681"/>
                <a:gd name="connsiteX5" fmla="*/ 581634 w 963974"/>
                <a:gd name="connsiteY5" fmla="*/ 573511 h 764681"/>
                <a:gd name="connsiteX6" fmla="*/ 0 w 963974"/>
                <a:gd name="connsiteY6" fmla="*/ 573511 h 764681"/>
                <a:gd name="connsiteX7" fmla="*/ 0 w 963974"/>
                <a:gd name="connsiteY7" fmla="*/ 191170 h 764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3974" h="764681">
                  <a:moveTo>
                    <a:pt x="0" y="191170"/>
                  </a:moveTo>
                  <a:lnTo>
                    <a:pt x="581634" y="191170"/>
                  </a:lnTo>
                  <a:lnTo>
                    <a:pt x="581634" y="0"/>
                  </a:lnTo>
                  <a:lnTo>
                    <a:pt x="963974" y="382341"/>
                  </a:lnTo>
                  <a:lnTo>
                    <a:pt x="581634" y="764681"/>
                  </a:lnTo>
                  <a:lnTo>
                    <a:pt x="581634" y="573511"/>
                  </a:lnTo>
                  <a:lnTo>
                    <a:pt x="0" y="573511"/>
                  </a:lnTo>
                  <a:lnTo>
                    <a:pt x="0" y="191170"/>
                  </a:lnTo>
                  <a:close/>
                </a:path>
              </a:pathLst>
            </a:custGeom>
          </p:spPr>
          <p:style>
            <a:lnRef idx="2">
              <a:schemeClr val="lt1">
                <a:hueOff val="0"/>
                <a:satOff val="0"/>
                <a:lumOff val="0"/>
                <a:alphaOff val="0"/>
              </a:schemeClr>
            </a:lnRef>
            <a:fillRef idx="1">
              <a:schemeClr val="accent3">
                <a:alpha val="90000"/>
                <a:hueOff val="0"/>
                <a:satOff val="0"/>
                <a:lumOff val="0"/>
                <a:alphaOff val="-20000"/>
              </a:schemeClr>
            </a:fillRef>
            <a:effectRef idx="0">
              <a:schemeClr val="accent3">
                <a:alpha val="90000"/>
                <a:hueOff val="0"/>
                <a:satOff val="0"/>
                <a:lumOff val="0"/>
                <a:alphaOff val="-20000"/>
              </a:schemeClr>
            </a:effectRef>
            <a:fontRef idx="minor">
              <a:schemeClr val="lt1"/>
            </a:fontRef>
          </p:style>
          <p:txBody>
            <a:bodyPr spcFirstLastPara="0" vert="horz" wrap="square" lIns="49530" tIns="240700" rIns="445170" bIns="312563" numCol="1" spcCol="1270" anchor="ctr" anchorCtr="0">
              <a:noAutofit/>
            </a:bodyPr>
            <a:lstStyle/>
            <a:p>
              <a:pPr marL="0" lvl="0" indent="0" algn="l" defTabSz="577850">
                <a:lnSpc>
                  <a:spcPct val="90000"/>
                </a:lnSpc>
                <a:spcBef>
                  <a:spcPct val="0"/>
                </a:spcBef>
                <a:spcAft>
                  <a:spcPct val="35000"/>
                </a:spcAft>
                <a:buNone/>
              </a:pPr>
              <a:r>
                <a:rPr kumimoji="1" lang="en-US" altLang="ja-JP" sz="1300" b="0" kern="1200" dirty="0">
                  <a:solidFill>
                    <a:schemeClr val="tx1"/>
                  </a:solidFill>
                  <a:latin typeface="Comic Sans MS" panose="030F0702030302020204" pitchFamily="66" charset="0"/>
                </a:rPr>
                <a:t>Step!!</a:t>
              </a:r>
              <a:endParaRPr kumimoji="1" lang="ja-JP" altLang="en-US" sz="1300" b="0" kern="1200" dirty="0">
                <a:solidFill>
                  <a:schemeClr val="tx1"/>
                </a:solidFill>
                <a:latin typeface="Comic Sans MS" panose="030F0702030302020204" pitchFamily="66" charset="0"/>
              </a:endParaRPr>
            </a:p>
          </p:txBody>
        </p:sp>
        <p:sp>
          <p:nvSpPr>
            <p:cNvPr id="19" name="フリーフォーム: 図形 18">
              <a:extLst>
                <a:ext uri="{FF2B5EF4-FFF2-40B4-BE49-F238E27FC236}">
                  <a16:creationId xmlns:a16="http://schemas.microsoft.com/office/drawing/2014/main" id="{E8EA4828-5B6C-462B-88B6-09C5750A57F5}"/>
                </a:ext>
              </a:extLst>
            </p:cNvPr>
            <p:cNvSpPr/>
            <p:nvPr/>
          </p:nvSpPr>
          <p:spPr>
            <a:xfrm>
              <a:off x="7056141" y="6046601"/>
              <a:ext cx="867241" cy="649810"/>
            </a:xfrm>
            <a:custGeom>
              <a:avLst/>
              <a:gdLst>
                <a:gd name="connsiteX0" fmla="*/ 0 w 867241"/>
                <a:gd name="connsiteY0" fmla="*/ 0 h 649810"/>
                <a:gd name="connsiteX1" fmla="*/ 867241 w 867241"/>
                <a:gd name="connsiteY1" fmla="*/ 0 h 649810"/>
                <a:gd name="connsiteX2" fmla="*/ 867241 w 867241"/>
                <a:gd name="connsiteY2" fmla="*/ 649810 h 649810"/>
                <a:gd name="connsiteX3" fmla="*/ 0 w 867241"/>
                <a:gd name="connsiteY3" fmla="*/ 649810 h 649810"/>
                <a:gd name="connsiteX4" fmla="*/ 0 w 867241"/>
                <a:gd name="connsiteY4" fmla="*/ 0 h 6498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241" h="649810">
                  <a:moveTo>
                    <a:pt x="0" y="0"/>
                  </a:moveTo>
                  <a:lnTo>
                    <a:pt x="867241" y="0"/>
                  </a:lnTo>
                  <a:lnTo>
                    <a:pt x="867241" y="649810"/>
                  </a:lnTo>
                  <a:lnTo>
                    <a:pt x="0" y="649810"/>
                  </a:lnTo>
                  <a:lnTo>
                    <a:pt x="0" y="0"/>
                  </a:lnTo>
                  <a:close/>
                </a:path>
              </a:pathLst>
            </a:custGeom>
            <a:solidFill>
              <a:schemeClr val="accent5">
                <a:lumMod val="20000"/>
                <a:lumOff val="80000"/>
              </a:schemeClr>
            </a:solidFill>
            <a:ln w="19050"/>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marL="0" lvl="0" indent="0" algn="ctr" defTabSz="622300">
                <a:lnSpc>
                  <a:spcPts val="1300"/>
                </a:lnSpc>
                <a:spcBef>
                  <a:spcPct val="0"/>
                </a:spcBef>
                <a:spcAft>
                  <a:spcPct val="35000"/>
                </a:spcAft>
                <a:buNone/>
              </a:pPr>
              <a:r>
                <a:rPr kumimoji="1" lang="ja-JP" altLang="en-US" sz="1400" kern="1200" dirty="0">
                  <a:latin typeface="UD デジタル 教科書体 NK-B" panose="02020700000000000000" pitchFamily="18" charset="-128"/>
                  <a:ea typeface="UD デジタル 教科書体 NK-B" panose="02020700000000000000" pitchFamily="18" charset="-128"/>
                </a:rPr>
                <a:t>伝えて</a:t>
              </a:r>
              <a:endParaRPr kumimoji="1" lang="en-US" altLang="ja-JP" sz="1400" kern="1200" dirty="0">
                <a:latin typeface="UD デジタル 教科書体 NK-B" panose="02020700000000000000" pitchFamily="18" charset="-128"/>
                <a:ea typeface="UD デジタル 教科書体 NK-B" panose="02020700000000000000" pitchFamily="18" charset="-128"/>
              </a:endParaRPr>
            </a:p>
            <a:p>
              <a:pPr marL="0" lvl="0" indent="0" algn="ctr" defTabSz="622300">
                <a:lnSpc>
                  <a:spcPts val="1300"/>
                </a:lnSpc>
                <a:spcBef>
                  <a:spcPct val="0"/>
                </a:spcBef>
                <a:spcAft>
                  <a:spcPct val="35000"/>
                </a:spcAft>
                <a:buNone/>
              </a:pPr>
              <a:r>
                <a:rPr kumimoji="1" lang="ja-JP" altLang="en-US" sz="1400" kern="1200" dirty="0">
                  <a:latin typeface="UD デジタル 教科書体 NK-B" panose="02020700000000000000" pitchFamily="18" charset="-128"/>
                  <a:ea typeface="UD デジタル 教科書体 NK-B" panose="02020700000000000000" pitchFamily="18" charset="-128"/>
                </a:rPr>
                <a:t>みよう</a:t>
              </a:r>
            </a:p>
          </p:txBody>
        </p:sp>
        <p:sp>
          <p:nvSpPr>
            <p:cNvPr id="20" name="フリーフォーム: 図形 19">
              <a:extLst>
                <a:ext uri="{FF2B5EF4-FFF2-40B4-BE49-F238E27FC236}">
                  <a16:creationId xmlns:a16="http://schemas.microsoft.com/office/drawing/2014/main" id="{3CC28CBA-C30B-4D12-9DE5-76FF6AFCF612}"/>
                </a:ext>
              </a:extLst>
            </p:cNvPr>
            <p:cNvSpPr/>
            <p:nvPr/>
          </p:nvSpPr>
          <p:spPr>
            <a:xfrm>
              <a:off x="7922500" y="5434154"/>
              <a:ext cx="1047564" cy="764681"/>
            </a:xfrm>
            <a:custGeom>
              <a:avLst/>
              <a:gdLst>
                <a:gd name="connsiteX0" fmla="*/ 0 w 1047564"/>
                <a:gd name="connsiteY0" fmla="*/ 191170 h 764681"/>
                <a:gd name="connsiteX1" fmla="*/ 665224 w 1047564"/>
                <a:gd name="connsiteY1" fmla="*/ 191170 h 764681"/>
                <a:gd name="connsiteX2" fmla="*/ 665224 w 1047564"/>
                <a:gd name="connsiteY2" fmla="*/ 0 h 764681"/>
                <a:gd name="connsiteX3" fmla="*/ 1047564 w 1047564"/>
                <a:gd name="connsiteY3" fmla="*/ 382341 h 764681"/>
                <a:gd name="connsiteX4" fmla="*/ 665224 w 1047564"/>
                <a:gd name="connsiteY4" fmla="*/ 764681 h 764681"/>
                <a:gd name="connsiteX5" fmla="*/ 665224 w 1047564"/>
                <a:gd name="connsiteY5" fmla="*/ 573511 h 764681"/>
                <a:gd name="connsiteX6" fmla="*/ 0 w 1047564"/>
                <a:gd name="connsiteY6" fmla="*/ 573511 h 764681"/>
                <a:gd name="connsiteX7" fmla="*/ 0 w 1047564"/>
                <a:gd name="connsiteY7" fmla="*/ 191170 h 764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47564" h="764681">
                  <a:moveTo>
                    <a:pt x="0" y="191170"/>
                  </a:moveTo>
                  <a:lnTo>
                    <a:pt x="665224" y="191170"/>
                  </a:lnTo>
                  <a:lnTo>
                    <a:pt x="665224" y="0"/>
                  </a:lnTo>
                  <a:lnTo>
                    <a:pt x="1047564" y="382341"/>
                  </a:lnTo>
                  <a:lnTo>
                    <a:pt x="665224" y="764681"/>
                  </a:lnTo>
                  <a:lnTo>
                    <a:pt x="665224" y="573511"/>
                  </a:lnTo>
                  <a:lnTo>
                    <a:pt x="0" y="573511"/>
                  </a:lnTo>
                  <a:lnTo>
                    <a:pt x="0" y="191170"/>
                  </a:lnTo>
                  <a:close/>
                </a:path>
              </a:pathLst>
            </a:custGeom>
          </p:spPr>
          <p:style>
            <a:lnRef idx="2">
              <a:schemeClr val="lt1">
                <a:hueOff val="0"/>
                <a:satOff val="0"/>
                <a:lumOff val="0"/>
                <a:alphaOff val="0"/>
              </a:schemeClr>
            </a:lnRef>
            <a:fillRef idx="1">
              <a:schemeClr val="accent3">
                <a:alpha val="90000"/>
                <a:hueOff val="0"/>
                <a:satOff val="0"/>
                <a:lumOff val="0"/>
                <a:alphaOff val="-40000"/>
              </a:schemeClr>
            </a:fillRef>
            <a:effectRef idx="0">
              <a:schemeClr val="accent3">
                <a:alpha val="90000"/>
                <a:hueOff val="0"/>
                <a:satOff val="0"/>
                <a:lumOff val="0"/>
                <a:alphaOff val="-40000"/>
              </a:schemeClr>
            </a:effectRef>
            <a:fontRef idx="minor">
              <a:schemeClr val="lt1"/>
            </a:fontRef>
          </p:style>
          <p:txBody>
            <a:bodyPr spcFirstLastPara="0" vert="horz" wrap="square" lIns="49530" tIns="240700" rIns="445170" bIns="312563" numCol="1" spcCol="1270" anchor="ctr" anchorCtr="0">
              <a:noAutofit/>
            </a:bodyPr>
            <a:lstStyle/>
            <a:p>
              <a:pPr marL="0" lvl="0" indent="0" algn="l" defTabSz="577850">
                <a:lnSpc>
                  <a:spcPct val="90000"/>
                </a:lnSpc>
                <a:spcBef>
                  <a:spcPct val="0"/>
                </a:spcBef>
                <a:spcAft>
                  <a:spcPct val="35000"/>
                </a:spcAft>
                <a:buNone/>
              </a:pPr>
              <a:r>
                <a:rPr kumimoji="1" lang="en-US" altLang="ja-JP" sz="1300" kern="1200" dirty="0">
                  <a:solidFill>
                    <a:schemeClr val="tx1"/>
                  </a:solidFill>
                  <a:latin typeface="Comic Sans MS" panose="030F0702030302020204" pitchFamily="66" charset="0"/>
                </a:rPr>
                <a:t>Jump!!!</a:t>
              </a:r>
              <a:endParaRPr kumimoji="1" lang="ja-JP" altLang="en-US" sz="1300" kern="1200" dirty="0">
                <a:solidFill>
                  <a:schemeClr val="tx1"/>
                </a:solidFill>
                <a:latin typeface="Comic Sans MS" panose="030F0702030302020204" pitchFamily="66" charset="0"/>
              </a:endParaRPr>
            </a:p>
          </p:txBody>
        </p:sp>
        <p:sp>
          <p:nvSpPr>
            <p:cNvPr id="21" name="フリーフォーム: 図形 20">
              <a:extLst>
                <a:ext uri="{FF2B5EF4-FFF2-40B4-BE49-F238E27FC236}">
                  <a16:creationId xmlns:a16="http://schemas.microsoft.com/office/drawing/2014/main" id="{FB0BD84C-97EE-46FE-B311-0FB116B7C7A1}"/>
                </a:ext>
              </a:extLst>
            </p:cNvPr>
            <p:cNvSpPr/>
            <p:nvPr/>
          </p:nvSpPr>
          <p:spPr>
            <a:xfrm>
              <a:off x="7919485" y="5907219"/>
              <a:ext cx="843533" cy="785609"/>
            </a:xfrm>
            <a:custGeom>
              <a:avLst/>
              <a:gdLst>
                <a:gd name="connsiteX0" fmla="*/ 0 w 843533"/>
                <a:gd name="connsiteY0" fmla="*/ 0 h 785609"/>
                <a:gd name="connsiteX1" fmla="*/ 843533 w 843533"/>
                <a:gd name="connsiteY1" fmla="*/ 0 h 785609"/>
                <a:gd name="connsiteX2" fmla="*/ 843533 w 843533"/>
                <a:gd name="connsiteY2" fmla="*/ 785609 h 785609"/>
                <a:gd name="connsiteX3" fmla="*/ 0 w 843533"/>
                <a:gd name="connsiteY3" fmla="*/ 785609 h 785609"/>
                <a:gd name="connsiteX4" fmla="*/ 0 w 843533"/>
                <a:gd name="connsiteY4" fmla="*/ 0 h 785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3533" h="785609">
                  <a:moveTo>
                    <a:pt x="0" y="0"/>
                  </a:moveTo>
                  <a:lnTo>
                    <a:pt x="843533" y="0"/>
                  </a:lnTo>
                  <a:lnTo>
                    <a:pt x="843533" y="785609"/>
                  </a:lnTo>
                  <a:lnTo>
                    <a:pt x="0" y="785609"/>
                  </a:lnTo>
                  <a:lnTo>
                    <a:pt x="0" y="0"/>
                  </a:lnTo>
                  <a:close/>
                </a:path>
              </a:pathLst>
            </a:custGeom>
            <a:solidFill>
              <a:schemeClr val="accent5">
                <a:lumMod val="20000"/>
                <a:lumOff val="80000"/>
              </a:schemeClr>
            </a:solidFill>
            <a:ln w="19050"/>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marL="0" lvl="0" indent="0" algn="ctr" defTabSz="711200">
                <a:lnSpc>
                  <a:spcPts val="1400"/>
                </a:lnSpc>
                <a:spcBef>
                  <a:spcPct val="0"/>
                </a:spcBef>
                <a:spcAft>
                  <a:spcPct val="35000"/>
                </a:spcAft>
                <a:buNone/>
              </a:pPr>
              <a:r>
                <a:rPr kumimoji="1" lang="ja-JP" altLang="en-US" sz="1600" kern="1200" dirty="0">
                  <a:latin typeface="UD デジタル 教科書体 NK-B" panose="02020700000000000000" pitchFamily="18" charset="-128"/>
                  <a:ea typeface="UD デジタル 教科書体 NK-B" panose="02020700000000000000" pitchFamily="18" charset="-128"/>
                </a:rPr>
                <a:t>レベル</a:t>
              </a:r>
              <a:endParaRPr kumimoji="1" lang="en-US" altLang="ja-JP" sz="1600" kern="1200" dirty="0">
                <a:latin typeface="UD デジタル 教科書体 NK-B" panose="02020700000000000000" pitchFamily="18" charset="-128"/>
                <a:ea typeface="UD デジタル 教科書体 NK-B" panose="02020700000000000000" pitchFamily="18" charset="-128"/>
              </a:endParaRPr>
            </a:p>
            <a:p>
              <a:pPr marL="0" lvl="0" indent="0" algn="ctr" defTabSz="711200">
                <a:lnSpc>
                  <a:spcPts val="1400"/>
                </a:lnSpc>
                <a:spcBef>
                  <a:spcPct val="0"/>
                </a:spcBef>
                <a:spcAft>
                  <a:spcPct val="35000"/>
                </a:spcAft>
                <a:buNone/>
              </a:pPr>
              <a:r>
                <a:rPr kumimoji="1" lang="ja-JP" altLang="en-US" sz="1600" kern="1200" dirty="0">
                  <a:latin typeface="UD デジタル 教科書体 NK-B" panose="02020700000000000000" pitchFamily="18" charset="-128"/>
                  <a:ea typeface="UD デジタル 教科書体 NK-B" panose="02020700000000000000" pitchFamily="18" charset="-128"/>
                </a:rPr>
                <a:t>アップ！</a:t>
              </a:r>
            </a:p>
          </p:txBody>
        </p:sp>
      </p:grpSp>
      <p:sp>
        <p:nvSpPr>
          <p:cNvPr id="13" name="テキスト ボックス 12">
            <a:extLst>
              <a:ext uri="{FF2B5EF4-FFF2-40B4-BE49-F238E27FC236}">
                <a16:creationId xmlns:a16="http://schemas.microsoft.com/office/drawing/2014/main" id="{4008C6BE-3B55-48DB-8A67-3D25E46694BB}"/>
              </a:ext>
            </a:extLst>
          </p:cNvPr>
          <p:cNvSpPr txBox="1"/>
          <p:nvPr/>
        </p:nvSpPr>
        <p:spPr>
          <a:xfrm>
            <a:off x="283387" y="3759908"/>
            <a:ext cx="1217770" cy="461665"/>
          </a:xfrm>
          <a:prstGeom prst="rect">
            <a:avLst/>
          </a:prstGeom>
          <a:noFill/>
        </p:spPr>
        <p:txBody>
          <a:bodyPr wrap="square" rtlCol="0">
            <a:spAutoFit/>
          </a:bodyPr>
          <a:lstStyle/>
          <a:p>
            <a:r>
              <a:rPr kumimoji="1" lang="en-US" altLang="ja-JP" sz="2400" dirty="0">
                <a:solidFill>
                  <a:schemeClr val="accent1">
                    <a:lumMod val="50000"/>
                  </a:schemeClr>
                </a:solidFill>
                <a:latin typeface="Comic Sans MS" panose="030F0702030302020204" pitchFamily="66" charset="0"/>
                <a:ea typeface="UD デジタル 教科書体 NK-R" panose="02020400000000000000" pitchFamily="18" charset="-128"/>
              </a:rPr>
              <a:t>Memo </a:t>
            </a:r>
          </a:p>
        </p:txBody>
      </p:sp>
      <p:sp>
        <p:nvSpPr>
          <p:cNvPr id="14" name="四角形: 角を丸くする 13">
            <a:extLst>
              <a:ext uri="{FF2B5EF4-FFF2-40B4-BE49-F238E27FC236}">
                <a16:creationId xmlns:a16="http://schemas.microsoft.com/office/drawing/2014/main" id="{1B549516-FD68-4B72-A6D6-16D141CBE389}"/>
              </a:ext>
            </a:extLst>
          </p:cNvPr>
          <p:cNvSpPr/>
          <p:nvPr/>
        </p:nvSpPr>
        <p:spPr>
          <a:xfrm>
            <a:off x="662940" y="2720854"/>
            <a:ext cx="4572000" cy="753503"/>
          </a:xfrm>
          <a:prstGeom prst="round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kumimoji="1" lang="ja-JP" altLang="en-US" sz="2000" dirty="0">
                <a:solidFill>
                  <a:schemeClr val="tx1"/>
                </a:solidFill>
                <a:latin typeface="UD デジタル 教科書体 NK-R" panose="02020400000000000000" pitchFamily="18" charset="-128"/>
                <a:ea typeface="UD デジタル 教科書体 NK-R" panose="02020400000000000000" pitchFamily="18" charset="-128"/>
              </a:rPr>
              <a:t>自分のおすすめについて自分が思うことや知っていることを伝えよう</a:t>
            </a:r>
            <a:endPar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 name="正方形/長方形 1">
            <a:extLst>
              <a:ext uri="{FF2B5EF4-FFF2-40B4-BE49-F238E27FC236}">
                <a16:creationId xmlns:a16="http://schemas.microsoft.com/office/drawing/2014/main" id="{97EEFE3C-24C8-43F9-9ADA-CADB40129786}"/>
              </a:ext>
            </a:extLst>
          </p:cNvPr>
          <p:cNvSpPr/>
          <p:nvPr/>
        </p:nvSpPr>
        <p:spPr>
          <a:xfrm>
            <a:off x="-3418114" y="3783619"/>
            <a:ext cx="4572000" cy="369332"/>
          </a:xfrm>
          <a:prstGeom prst="rect">
            <a:avLst/>
          </a:prstGeom>
        </p:spPr>
        <p:txBody>
          <a:bodyPr>
            <a:spAutoFit/>
          </a:bodyPr>
          <a:lstStyle/>
          <a:p>
            <a:r>
              <a:rPr kumimoji="1" lang="ja-JP" altLang="en-US" dirty="0">
                <a:latin typeface="UD デジタル 教科書体 NK-R" panose="02020400000000000000" pitchFamily="18" charset="-128"/>
                <a:ea typeface="UD デジタル 教科書体 NK-R" panose="02020400000000000000" pitchFamily="18" charset="-128"/>
              </a:rPr>
              <a:t>　</a:t>
            </a:r>
            <a:endParaRPr lang="ja-JP" altLang="en-US" dirty="0"/>
          </a:p>
        </p:txBody>
      </p:sp>
      <p:pic>
        <p:nvPicPr>
          <p:cNvPr id="24" name="Picture 2" descr="業績が上がった人のイラスト（棒人間）">
            <a:extLst>
              <a:ext uri="{FF2B5EF4-FFF2-40B4-BE49-F238E27FC236}">
                <a16:creationId xmlns:a16="http://schemas.microsoft.com/office/drawing/2014/main" id="{6A0BC2E8-43B2-4CCA-8EC0-CE2061817C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82485" y="5293638"/>
            <a:ext cx="491484" cy="522856"/>
          </a:xfrm>
          <a:prstGeom prst="rect">
            <a:avLst/>
          </a:prstGeom>
          <a:noFill/>
          <a:extLst>
            <a:ext uri="{909E8E84-426E-40DD-AFC4-6F175D3DCCD1}">
              <a14:hiddenFill xmlns:a14="http://schemas.microsoft.com/office/drawing/2010/main">
                <a:solidFill>
                  <a:srgbClr val="FFFFFF"/>
                </a:solidFill>
              </a14:hiddenFill>
            </a:ext>
          </a:extLst>
        </p:spPr>
      </p:pic>
      <p:sp>
        <p:nvSpPr>
          <p:cNvPr id="25" name="テキスト ボックス 24">
            <a:extLst>
              <a:ext uri="{FF2B5EF4-FFF2-40B4-BE49-F238E27FC236}">
                <a16:creationId xmlns:a16="http://schemas.microsoft.com/office/drawing/2014/main" id="{4BEF371C-6135-487D-853F-CA693249DC0B}"/>
              </a:ext>
            </a:extLst>
          </p:cNvPr>
          <p:cNvSpPr txBox="1"/>
          <p:nvPr/>
        </p:nvSpPr>
        <p:spPr>
          <a:xfrm>
            <a:off x="283387" y="909550"/>
            <a:ext cx="7663184" cy="461665"/>
          </a:xfrm>
          <a:prstGeom prst="rect">
            <a:avLst/>
          </a:prstGeom>
          <a:noFill/>
        </p:spPr>
        <p:txBody>
          <a:bodyPr wrap="square" rtlCol="0">
            <a:spAutoFit/>
          </a:bodyPr>
          <a:lstStyle/>
          <a:p>
            <a:r>
              <a:rPr kumimoji="1" lang="en-US" altLang="ja-JP" sz="2400" dirty="0">
                <a:solidFill>
                  <a:schemeClr val="accent1">
                    <a:lumMod val="50000"/>
                  </a:schemeClr>
                </a:solidFill>
                <a:latin typeface="Comic Sans MS" panose="030F0702030302020204" pitchFamily="66" charset="0"/>
                <a:ea typeface="UD デジタル 教科書体 NK-R" panose="02020400000000000000" pitchFamily="18" charset="-128"/>
              </a:rPr>
              <a:t>Challenge</a:t>
            </a:r>
            <a:r>
              <a:rPr kumimoji="1" lang="ja-JP" altLang="en-US" sz="24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rPr>
              <a:t>　①</a:t>
            </a:r>
            <a:r>
              <a:rPr kumimoji="1" lang="en-US" altLang="ja-JP" sz="24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rPr>
              <a:t> </a:t>
            </a:r>
            <a:r>
              <a:rPr kumimoji="1" lang="ja-JP" altLang="en-US" sz="24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rPr>
              <a:t>デジタル教科書で、語句や文を復習しよう</a:t>
            </a:r>
            <a:endParaRPr kumimoji="1" lang="en-US" altLang="ja-JP" sz="24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endParaRPr>
          </a:p>
        </p:txBody>
      </p:sp>
      <p:grpSp>
        <p:nvGrpSpPr>
          <p:cNvPr id="26" name="グループ化 25">
            <a:extLst>
              <a:ext uri="{FF2B5EF4-FFF2-40B4-BE49-F238E27FC236}">
                <a16:creationId xmlns:a16="http://schemas.microsoft.com/office/drawing/2014/main" id="{93AF519D-8745-423E-A6EE-74A058D49F66}"/>
              </a:ext>
            </a:extLst>
          </p:cNvPr>
          <p:cNvGrpSpPr/>
          <p:nvPr/>
        </p:nvGrpSpPr>
        <p:grpSpPr>
          <a:xfrm>
            <a:off x="5036820" y="2590647"/>
            <a:ext cx="2768767" cy="1503060"/>
            <a:chOff x="5517443" y="2158778"/>
            <a:chExt cx="3418114" cy="1353674"/>
          </a:xfrm>
        </p:grpSpPr>
        <p:grpSp>
          <p:nvGrpSpPr>
            <p:cNvPr id="27" name="グループ化 26">
              <a:extLst>
                <a:ext uri="{FF2B5EF4-FFF2-40B4-BE49-F238E27FC236}">
                  <a16:creationId xmlns:a16="http://schemas.microsoft.com/office/drawing/2014/main" id="{80959AA7-359D-4103-B8FA-7561007C8BBE}"/>
                </a:ext>
              </a:extLst>
            </p:cNvPr>
            <p:cNvGrpSpPr/>
            <p:nvPr/>
          </p:nvGrpSpPr>
          <p:grpSpPr>
            <a:xfrm>
              <a:off x="5517443" y="2158778"/>
              <a:ext cx="3418114" cy="1353674"/>
              <a:chOff x="5165680" y="2375251"/>
              <a:chExt cx="3733583" cy="731521"/>
            </a:xfrm>
          </p:grpSpPr>
          <p:sp>
            <p:nvSpPr>
              <p:cNvPr id="29" name="雲 28">
                <a:extLst>
                  <a:ext uri="{FF2B5EF4-FFF2-40B4-BE49-F238E27FC236}">
                    <a16:creationId xmlns:a16="http://schemas.microsoft.com/office/drawing/2014/main" id="{25FFA50C-6592-491B-AC36-6B831F8000CE}"/>
                  </a:ext>
                </a:extLst>
              </p:cNvPr>
              <p:cNvSpPr/>
              <p:nvPr/>
            </p:nvSpPr>
            <p:spPr>
              <a:xfrm>
                <a:off x="5165680" y="2375251"/>
                <a:ext cx="3733583" cy="731521"/>
              </a:xfrm>
              <a:prstGeom prst="cloud">
                <a:avLst/>
              </a:prstGeom>
              <a:solidFill>
                <a:schemeClr val="accent2">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30" name="正方形/長方形 29">
                <a:extLst>
                  <a:ext uri="{FF2B5EF4-FFF2-40B4-BE49-F238E27FC236}">
                    <a16:creationId xmlns:a16="http://schemas.microsoft.com/office/drawing/2014/main" id="{AD53C38A-07FC-488E-82C1-8B9B4387B40E}"/>
                  </a:ext>
                </a:extLst>
              </p:cNvPr>
              <p:cNvSpPr/>
              <p:nvPr/>
            </p:nvSpPr>
            <p:spPr>
              <a:xfrm>
                <a:off x="5825817" y="2510718"/>
                <a:ext cx="2863190" cy="525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en-US" altLang="ja-JP" sz="1500" dirty="0">
                    <a:solidFill>
                      <a:schemeClr val="tx1"/>
                    </a:solidFill>
                    <a:latin typeface="Comic Sans MS" panose="030F0702030302020204" pitchFamily="66" charset="0"/>
                    <a:ea typeface="UD デジタル 教科書体 N-R" panose="02020400000000000000" pitchFamily="17" charset="-128"/>
                  </a:rPr>
                  <a:t>I think …</a:t>
                </a:r>
              </a:p>
              <a:p>
                <a:r>
                  <a:rPr kumimoji="1" lang="en-US" altLang="ja-JP" sz="1500" dirty="0">
                    <a:solidFill>
                      <a:schemeClr val="tx1"/>
                    </a:solidFill>
                    <a:latin typeface="Comic Sans MS" panose="030F0702030302020204" pitchFamily="66" charset="0"/>
                    <a:ea typeface="UD デジタル 教科書体 N-R" panose="02020400000000000000" pitchFamily="17" charset="-128"/>
                  </a:rPr>
                  <a:t>Do you know that…?</a:t>
                </a:r>
              </a:p>
            </p:txBody>
          </p:sp>
        </p:grpSp>
        <p:sp>
          <p:nvSpPr>
            <p:cNvPr id="28" name="正方形/長方形 27">
              <a:extLst>
                <a:ext uri="{FF2B5EF4-FFF2-40B4-BE49-F238E27FC236}">
                  <a16:creationId xmlns:a16="http://schemas.microsoft.com/office/drawing/2014/main" id="{ED17EDC6-4451-4497-91C7-CB6447823FC6}"/>
                </a:ext>
              </a:extLst>
            </p:cNvPr>
            <p:cNvSpPr/>
            <p:nvPr/>
          </p:nvSpPr>
          <p:spPr>
            <a:xfrm>
              <a:off x="6030672" y="2354957"/>
              <a:ext cx="1895639" cy="1551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sz="1400" dirty="0">
                  <a:solidFill>
                    <a:schemeClr val="tx1"/>
                  </a:solidFill>
                  <a:latin typeface="UD デジタル 教科書体 N-R" panose="02020400000000000000" pitchFamily="17" charset="-128"/>
                  <a:ea typeface="UD デジタル 教科書体 N-R" panose="02020400000000000000" pitchFamily="17" charset="-128"/>
                </a:rPr>
                <a:t>使ってみよう！</a:t>
              </a:r>
            </a:p>
          </p:txBody>
        </p:sp>
      </p:grpSp>
      <p:sp>
        <p:nvSpPr>
          <p:cNvPr id="31" name="テキスト ボックス 30">
            <a:extLst>
              <a:ext uri="{FF2B5EF4-FFF2-40B4-BE49-F238E27FC236}">
                <a16:creationId xmlns:a16="http://schemas.microsoft.com/office/drawing/2014/main" id="{DD6A5746-9C02-40A6-A612-D8FA842473A3}"/>
              </a:ext>
            </a:extLst>
          </p:cNvPr>
          <p:cNvSpPr txBox="1"/>
          <p:nvPr/>
        </p:nvSpPr>
        <p:spPr>
          <a:xfrm>
            <a:off x="158698" y="166255"/>
            <a:ext cx="8879504" cy="646331"/>
          </a:xfrm>
          <a:prstGeom prst="rect">
            <a:avLst/>
          </a:prstGeom>
          <a:noFill/>
        </p:spPr>
        <p:txBody>
          <a:bodyPr wrap="square" rtlCol="0">
            <a:spAutoFit/>
          </a:bodyPr>
          <a:lstStyle/>
          <a:p>
            <a:r>
              <a:rPr kumimoji="1" lang="en-US" altLang="ja-JP" sz="3600" b="1" dirty="0">
                <a:solidFill>
                  <a:schemeClr val="accent1">
                    <a:lumMod val="50000"/>
                  </a:schemeClr>
                </a:solidFill>
                <a:latin typeface="Comic Sans MS" panose="030F0702030302020204" pitchFamily="66" charset="0"/>
                <a:ea typeface="UD デジタル 教科書体 NK-R" panose="02020400000000000000" pitchFamily="18" charset="-128"/>
              </a:rPr>
              <a:t>Step Up</a:t>
            </a:r>
            <a:r>
              <a:rPr kumimoji="1" lang="ja-JP" altLang="en-US" sz="3600" b="1" dirty="0">
                <a:solidFill>
                  <a:schemeClr val="accent1">
                    <a:lumMod val="50000"/>
                  </a:schemeClr>
                </a:solidFill>
                <a:latin typeface="Comic Sans MS" panose="030F0702030302020204" pitchFamily="66" charset="0"/>
                <a:ea typeface="UD デジタル 教科書体 NK-R" panose="02020400000000000000" pitchFamily="18" charset="-128"/>
              </a:rPr>
              <a:t> </a:t>
            </a:r>
            <a:r>
              <a:rPr kumimoji="1" lang="en-US" altLang="ja-JP" sz="3600" b="1" dirty="0">
                <a:solidFill>
                  <a:schemeClr val="accent1">
                    <a:lumMod val="50000"/>
                  </a:schemeClr>
                </a:solidFill>
                <a:latin typeface="Comic Sans MS" panose="030F0702030302020204" pitchFamily="66" charset="0"/>
                <a:ea typeface="UD デジタル 教科書体 NK-R" panose="02020400000000000000" pitchFamily="18" charset="-128"/>
              </a:rPr>
              <a:t>Card</a:t>
            </a:r>
            <a:r>
              <a:rPr kumimoji="1" lang="ja-JP" altLang="en-US" sz="3600" b="1" dirty="0">
                <a:solidFill>
                  <a:schemeClr val="accent1">
                    <a:lumMod val="50000"/>
                  </a:schemeClr>
                </a:solidFill>
                <a:latin typeface="Comic Sans MS" panose="030F0702030302020204" pitchFamily="66" charset="0"/>
                <a:ea typeface="UD デジタル 教科書体 NK-R" panose="02020400000000000000" pitchFamily="18" charset="-128"/>
              </a:rPr>
              <a:t> ➌</a:t>
            </a:r>
            <a:r>
              <a:rPr kumimoji="1" lang="en-US" altLang="ja-JP" sz="2000" b="1" dirty="0">
                <a:latin typeface="Comic Sans MS" panose="030F0702030302020204" pitchFamily="66" charset="0"/>
                <a:ea typeface="UD デジタル 教科書体 NK-R" panose="02020400000000000000" pitchFamily="18" charset="-128"/>
              </a:rPr>
              <a:t>【Unit2</a:t>
            </a:r>
            <a:r>
              <a:rPr kumimoji="1" lang="ja-JP" altLang="en-US" sz="2000" b="1" dirty="0">
                <a:latin typeface="Comic Sans MS" panose="030F0702030302020204" pitchFamily="66" charset="0"/>
                <a:ea typeface="UD デジタル 教科書体 NK-R" panose="02020400000000000000" pitchFamily="18" charset="-128"/>
              </a:rPr>
              <a:t>　</a:t>
            </a:r>
            <a:r>
              <a:rPr kumimoji="1" lang="en-US" altLang="ja-JP" sz="2000" b="1" dirty="0">
                <a:latin typeface="Comic Sans MS" panose="030F0702030302020204" pitchFamily="66" charset="0"/>
                <a:ea typeface="UD デジタル 教科書体 NK-R" panose="02020400000000000000" pitchFamily="18" charset="-128"/>
              </a:rPr>
              <a:t>Food Travels around the World】</a:t>
            </a:r>
            <a:endParaRPr kumimoji="1" lang="ja-JP" altLang="en-US" sz="2200" b="1" dirty="0">
              <a:latin typeface="Comic Sans MS" panose="030F0702030302020204" pitchFamily="66" charset="0"/>
              <a:ea typeface="UD デジタル 教科書体 NK-R" panose="02020400000000000000" pitchFamily="18" charset="-128"/>
            </a:endParaRPr>
          </a:p>
        </p:txBody>
      </p:sp>
      <p:sp>
        <p:nvSpPr>
          <p:cNvPr id="23" name="テキスト ボックス 24">
            <a:extLst>
              <a:ext uri="{FF2B5EF4-FFF2-40B4-BE49-F238E27FC236}">
                <a16:creationId xmlns:a16="http://schemas.microsoft.com/office/drawing/2014/main" id="{1437D6F7-7A20-4DEC-8FAD-4710D577C300}"/>
              </a:ext>
            </a:extLst>
          </p:cNvPr>
          <p:cNvSpPr txBox="1"/>
          <p:nvPr/>
        </p:nvSpPr>
        <p:spPr>
          <a:xfrm>
            <a:off x="283387" y="2201524"/>
            <a:ext cx="7310250" cy="46166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2400" dirty="0">
                <a:solidFill>
                  <a:schemeClr val="accent1">
                    <a:lumMod val="50000"/>
                  </a:schemeClr>
                </a:solidFill>
                <a:latin typeface="Comic Sans MS" panose="030F0702030302020204" pitchFamily="66" charset="0"/>
                <a:ea typeface="UD デジタル 教科書体 NK-R" panose="02020400000000000000" pitchFamily="18" charset="-128"/>
              </a:rPr>
              <a:t>Challenge</a:t>
            </a:r>
            <a:r>
              <a:rPr kumimoji="1" lang="ja-JP" altLang="en-US" sz="2400" dirty="0">
                <a:solidFill>
                  <a:schemeClr val="accent1">
                    <a:lumMod val="50000"/>
                  </a:schemeClr>
                </a:solidFill>
                <a:latin typeface="Comic Sans MS" panose="030F0702030302020204" pitchFamily="66" charset="0"/>
                <a:ea typeface="UD デジタル 教科書体 NK-R" panose="02020400000000000000" pitchFamily="18" charset="-128"/>
              </a:rPr>
              <a:t>　</a:t>
            </a:r>
            <a:r>
              <a:rPr kumimoji="1" lang="ja-JP" altLang="en-US" sz="2400" b="1" dirty="0">
                <a:solidFill>
                  <a:schemeClr val="accent1">
                    <a:lumMod val="50000"/>
                  </a:schemeClr>
                </a:solidFill>
                <a:latin typeface="Comic Sans MS" panose="030F0702030302020204" pitchFamily="66" charset="0"/>
                <a:ea typeface="UD デジタル 教科書体 NK-R" panose="02020400000000000000" pitchFamily="18" charset="-128"/>
              </a:rPr>
              <a:t>②</a:t>
            </a:r>
            <a:r>
              <a:rPr kumimoji="1" lang="en-US" altLang="ja-JP" sz="2400" dirty="0">
                <a:solidFill>
                  <a:schemeClr val="accent1">
                    <a:lumMod val="50000"/>
                  </a:schemeClr>
                </a:solidFill>
                <a:latin typeface="Comic Sans MS" panose="030F0702030302020204" pitchFamily="66" charset="0"/>
                <a:ea typeface="UD デジタル 教科書体 NK-R" panose="02020400000000000000" pitchFamily="18" charset="-128"/>
              </a:rPr>
              <a:t> </a:t>
            </a:r>
            <a:r>
              <a:rPr kumimoji="1" lang="ja-JP" altLang="en-US" sz="2400" b="1" dirty="0">
                <a:solidFill>
                  <a:schemeClr val="accent1">
                    <a:lumMod val="50000"/>
                  </a:schemeClr>
                </a:solidFill>
                <a:latin typeface="Comic Sans MS" panose="030F0702030302020204" pitchFamily="66" charset="0"/>
                <a:ea typeface="UD デジタル 教科書体 NK-R" panose="02020400000000000000" pitchFamily="18" charset="-128"/>
              </a:rPr>
              <a:t>伝えたい内容を整理しよう</a:t>
            </a:r>
            <a:endParaRPr kumimoji="1" lang="en-US" altLang="ja-JP" sz="2400" b="1" dirty="0">
              <a:solidFill>
                <a:schemeClr val="accent1">
                  <a:lumMod val="50000"/>
                </a:schemeClr>
              </a:solidFill>
              <a:latin typeface="Comic Sans MS" panose="030F0702030302020204" pitchFamily="66" charset="0"/>
              <a:ea typeface="UD デジタル 教科書体 NK-R" panose="02020400000000000000" pitchFamily="18" charset="-128"/>
            </a:endParaRPr>
          </a:p>
        </p:txBody>
      </p:sp>
    </p:spTree>
    <p:extLst>
      <p:ext uri="{BB962C8B-B14F-4D97-AF65-F5344CB8AC3E}">
        <p14:creationId xmlns:p14="http://schemas.microsoft.com/office/powerpoint/2010/main" val="377512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graphicFrame>
        <p:nvGraphicFramePr>
          <p:cNvPr id="8" name="表 7">
            <a:extLst>
              <a:ext uri="{FF2B5EF4-FFF2-40B4-BE49-F238E27FC236}">
                <a16:creationId xmlns:a16="http://schemas.microsoft.com/office/drawing/2014/main" id="{62D55781-8275-4DF4-9282-3EE0B4ACF2F1}"/>
              </a:ext>
            </a:extLst>
          </p:cNvPr>
          <p:cNvGraphicFramePr>
            <a:graphicFrameLocks noGrp="1"/>
          </p:cNvGraphicFramePr>
          <p:nvPr>
            <p:extLst/>
          </p:nvPr>
        </p:nvGraphicFramePr>
        <p:xfrm>
          <a:off x="662940" y="1336040"/>
          <a:ext cx="3985260" cy="731520"/>
        </p:xfrm>
        <a:graphic>
          <a:graphicData uri="http://schemas.openxmlformats.org/drawingml/2006/table">
            <a:tbl>
              <a:tblPr firstRow="1" bandRow="1">
                <a:tableStyleId>{5C22544A-7EE6-4342-B048-85BDC9FD1C3A}</a:tableStyleId>
              </a:tblPr>
              <a:tblGrid>
                <a:gridCol w="783185">
                  <a:extLst>
                    <a:ext uri="{9D8B030D-6E8A-4147-A177-3AD203B41FA5}">
                      <a16:colId xmlns:a16="http://schemas.microsoft.com/office/drawing/2014/main" val="2321638698"/>
                    </a:ext>
                  </a:extLst>
                </a:gridCol>
                <a:gridCol w="2816718">
                  <a:extLst>
                    <a:ext uri="{9D8B030D-6E8A-4147-A177-3AD203B41FA5}">
                      <a16:colId xmlns:a16="http://schemas.microsoft.com/office/drawing/2014/main" val="898012137"/>
                    </a:ext>
                  </a:extLst>
                </a:gridCol>
                <a:gridCol w="385357">
                  <a:extLst>
                    <a:ext uri="{9D8B030D-6E8A-4147-A177-3AD203B41FA5}">
                      <a16:colId xmlns:a16="http://schemas.microsoft.com/office/drawing/2014/main" val="4176466933"/>
                    </a:ext>
                  </a:extLst>
                </a:gridCol>
              </a:tblGrid>
              <a:tr h="295910">
                <a:tc rowSpan="2">
                  <a:txBody>
                    <a:bodyPr/>
                    <a:lstStyle/>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語句</a:t>
                      </a:r>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Japanese</a:t>
                      </a: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　→　</a:t>
                      </a:r>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English</a:t>
                      </a: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98859128"/>
                  </a:ext>
                </a:extLst>
              </a:tr>
              <a:tr h="295910">
                <a:tc vMerge="1">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b="1"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b="1" dirty="0">
                          <a:solidFill>
                            <a:schemeClr val="tx1"/>
                          </a:solidFill>
                          <a:latin typeface="UD デジタル 教科書体 NK-R" panose="02020400000000000000" pitchFamily="18" charset="-128"/>
                          <a:ea typeface="UD デジタル 教科書体 NK-R" panose="02020400000000000000" pitchFamily="18" charset="-128"/>
                        </a:rPr>
                        <a:t>English</a:t>
                      </a:r>
                      <a:r>
                        <a:rPr kumimoji="1" lang="ja-JP" altLang="en-US" b="1"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b="1" dirty="0">
                          <a:latin typeface="UD デジタル 教科書体 NK-R" panose="02020400000000000000" pitchFamily="18" charset="-128"/>
                          <a:ea typeface="UD デジタル 教科書体 NK-R" panose="02020400000000000000" pitchFamily="18" charset="-128"/>
                        </a:rPr>
                        <a:t>→　</a:t>
                      </a:r>
                      <a:r>
                        <a:rPr kumimoji="1" lang="en-US" altLang="ja-JP" b="1" dirty="0">
                          <a:solidFill>
                            <a:schemeClr val="tx1"/>
                          </a:solidFill>
                          <a:latin typeface="UD デジタル 教科書体 NK-R" panose="02020400000000000000" pitchFamily="18" charset="-128"/>
                          <a:ea typeface="UD デジタル 教科書体 NK-R" panose="02020400000000000000" pitchFamily="18" charset="-128"/>
                        </a:rPr>
                        <a:t>Japanese</a:t>
                      </a:r>
                      <a:endParaRPr kumimoji="1" lang="ja-JP" altLang="en-US" b="1" dirty="0">
                        <a:latin typeface="UD デジタル 教科書体 NK-R" panose="02020400000000000000" pitchFamily="18" charset="-128"/>
                        <a:ea typeface="UD デジタル 教科書体 NK-R" panose="02020400000000000000" pitchFamily="18"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29424413"/>
                  </a:ext>
                </a:extLst>
              </a:tr>
            </a:tbl>
          </a:graphicData>
        </a:graphic>
      </p:graphicFrame>
      <p:graphicFrame>
        <p:nvGraphicFramePr>
          <p:cNvPr id="18" name="表 17">
            <a:extLst>
              <a:ext uri="{FF2B5EF4-FFF2-40B4-BE49-F238E27FC236}">
                <a16:creationId xmlns:a16="http://schemas.microsoft.com/office/drawing/2014/main" id="{EE148018-5C56-49A9-83FD-800C1794716E}"/>
              </a:ext>
            </a:extLst>
          </p:cNvPr>
          <p:cNvGraphicFramePr>
            <a:graphicFrameLocks noGrp="1"/>
          </p:cNvGraphicFramePr>
          <p:nvPr>
            <p:extLst>
              <p:ext uri="{D42A27DB-BD31-4B8C-83A1-F6EECF244321}">
                <p14:modId xmlns:p14="http://schemas.microsoft.com/office/powerpoint/2010/main" val="485515954"/>
              </p:ext>
            </p:extLst>
          </p:nvPr>
        </p:nvGraphicFramePr>
        <p:xfrm>
          <a:off x="5036820" y="1358900"/>
          <a:ext cx="3589020" cy="731520"/>
        </p:xfrm>
        <a:graphic>
          <a:graphicData uri="http://schemas.openxmlformats.org/drawingml/2006/table">
            <a:tbl>
              <a:tblPr firstRow="1" bandRow="1">
                <a:tableStyleId>{5C22544A-7EE6-4342-B048-85BDC9FD1C3A}</a:tableStyleId>
              </a:tblPr>
              <a:tblGrid>
                <a:gridCol w="723900">
                  <a:extLst>
                    <a:ext uri="{9D8B030D-6E8A-4147-A177-3AD203B41FA5}">
                      <a16:colId xmlns:a16="http://schemas.microsoft.com/office/drawing/2014/main" val="2321638698"/>
                    </a:ext>
                  </a:extLst>
                </a:gridCol>
                <a:gridCol w="2484120">
                  <a:extLst>
                    <a:ext uri="{9D8B030D-6E8A-4147-A177-3AD203B41FA5}">
                      <a16:colId xmlns:a16="http://schemas.microsoft.com/office/drawing/2014/main" val="898012137"/>
                    </a:ext>
                  </a:extLst>
                </a:gridCol>
                <a:gridCol w="381000">
                  <a:extLst>
                    <a:ext uri="{9D8B030D-6E8A-4147-A177-3AD203B41FA5}">
                      <a16:colId xmlns:a16="http://schemas.microsoft.com/office/drawing/2014/main" val="4176466933"/>
                    </a:ext>
                  </a:extLst>
                </a:gridCol>
              </a:tblGrid>
              <a:tr h="295910">
                <a:tc rowSpan="2">
                  <a:txBody>
                    <a:bodyPr/>
                    <a:lstStyle/>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本文</a:t>
                      </a:r>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Listening</a:t>
                      </a: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98859128"/>
                  </a:ext>
                </a:extLst>
              </a:tr>
              <a:tr h="295910">
                <a:tc vMerge="1">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b="1" dirty="0">
                          <a:solidFill>
                            <a:schemeClr val="tx1"/>
                          </a:solidFill>
                          <a:latin typeface="UD デジタル 教科書体 NK-R" panose="02020400000000000000" pitchFamily="18" charset="-128"/>
                          <a:ea typeface="UD デジタル 教科書体 NK-R" panose="02020400000000000000" pitchFamily="18" charset="-128"/>
                        </a:rPr>
                        <a:t>Reading(</a:t>
                      </a:r>
                      <a:r>
                        <a:rPr kumimoji="1" lang="ja-JP" altLang="en-US" b="1" dirty="0">
                          <a:solidFill>
                            <a:schemeClr val="tx1"/>
                          </a:solidFill>
                          <a:latin typeface="UD デジタル 教科書体 NK-R" panose="02020400000000000000" pitchFamily="18" charset="-128"/>
                          <a:ea typeface="UD デジタル 教科書体 NK-R" panose="02020400000000000000" pitchFamily="18" charset="-128"/>
                        </a:rPr>
                        <a:t>マスク機能</a:t>
                      </a:r>
                      <a:r>
                        <a:rPr kumimoji="1" lang="en-US" altLang="ja-JP" b="1"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b="1" dirty="0">
                        <a:latin typeface="UD デジタル 教科書体 NK-R" panose="02020400000000000000" pitchFamily="18" charset="-128"/>
                        <a:ea typeface="UD デジタル 教科書体 NK-R" panose="02020400000000000000" pitchFamily="18"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29424413"/>
                  </a:ext>
                </a:extLst>
              </a:tr>
            </a:tbl>
          </a:graphicData>
        </a:graphic>
      </p:graphicFrame>
      <p:grpSp>
        <p:nvGrpSpPr>
          <p:cNvPr id="3" name="グループ化 2">
            <a:extLst>
              <a:ext uri="{FF2B5EF4-FFF2-40B4-BE49-F238E27FC236}">
                <a16:creationId xmlns:a16="http://schemas.microsoft.com/office/drawing/2014/main" id="{76AAB424-E2F1-4B08-B78F-868084879603}"/>
              </a:ext>
            </a:extLst>
          </p:cNvPr>
          <p:cNvGrpSpPr/>
          <p:nvPr/>
        </p:nvGrpSpPr>
        <p:grpSpPr>
          <a:xfrm>
            <a:off x="6190854" y="5434154"/>
            <a:ext cx="2779210" cy="1262257"/>
            <a:chOff x="6190854" y="5434154"/>
            <a:chExt cx="2779210" cy="1262257"/>
          </a:xfrm>
        </p:grpSpPr>
        <p:sp>
          <p:nvSpPr>
            <p:cNvPr id="5" name="フリーフォーム: 図形 4">
              <a:extLst>
                <a:ext uri="{FF2B5EF4-FFF2-40B4-BE49-F238E27FC236}">
                  <a16:creationId xmlns:a16="http://schemas.microsoft.com/office/drawing/2014/main" id="{EDB6E3DC-5BDD-4F7B-B63F-A270EC511CA0}"/>
                </a:ext>
              </a:extLst>
            </p:cNvPr>
            <p:cNvSpPr/>
            <p:nvPr/>
          </p:nvSpPr>
          <p:spPr>
            <a:xfrm>
              <a:off x="6190854" y="5732383"/>
              <a:ext cx="947148" cy="764681"/>
            </a:xfrm>
            <a:custGeom>
              <a:avLst/>
              <a:gdLst>
                <a:gd name="connsiteX0" fmla="*/ 0 w 947148"/>
                <a:gd name="connsiteY0" fmla="*/ 191170 h 764681"/>
                <a:gd name="connsiteX1" fmla="*/ 564808 w 947148"/>
                <a:gd name="connsiteY1" fmla="*/ 191170 h 764681"/>
                <a:gd name="connsiteX2" fmla="*/ 564808 w 947148"/>
                <a:gd name="connsiteY2" fmla="*/ 0 h 764681"/>
                <a:gd name="connsiteX3" fmla="*/ 947148 w 947148"/>
                <a:gd name="connsiteY3" fmla="*/ 382341 h 764681"/>
                <a:gd name="connsiteX4" fmla="*/ 564808 w 947148"/>
                <a:gd name="connsiteY4" fmla="*/ 764681 h 764681"/>
                <a:gd name="connsiteX5" fmla="*/ 564808 w 947148"/>
                <a:gd name="connsiteY5" fmla="*/ 573511 h 764681"/>
                <a:gd name="connsiteX6" fmla="*/ 0 w 947148"/>
                <a:gd name="connsiteY6" fmla="*/ 573511 h 764681"/>
                <a:gd name="connsiteX7" fmla="*/ 0 w 947148"/>
                <a:gd name="connsiteY7" fmla="*/ 191170 h 764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47148" h="764681">
                  <a:moveTo>
                    <a:pt x="0" y="191170"/>
                  </a:moveTo>
                  <a:lnTo>
                    <a:pt x="564808" y="191170"/>
                  </a:lnTo>
                  <a:lnTo>
                    <a:pt x="564808" y="0"/>
                  </a:lnTo>
                  <a:lnTo>
                    <a:pt x="947148" y="382341"/>
                  </a:lnTo>
                  <a:lnTo>
                    <a:pt x="564808" y="764681"/>
                  </a:lnTo>
                  <a:lnTo>
                    <a:pt x="564808" y="573511"/>
                  </a:lnTo>
                  <a:lnTo>
                    <a:pt x="0" y="573511"/>
                  </a:lnTo>
                  <a:lnTo>
                    <a:pt x="0" y="191170"/>
                  </a:lnTo>
                  <a:close/>
                </a:path>
              </a:pathLst>
            </a:custGeom>
          </p:spPr>
          <p:style>
            <a:lnRef idx="2">
              <a:schemeClr val="lt1">
                <a:hueOff val="0"/>
                <a:satOff val="0"/>
                <a:lumOff val="0"/>
                <a:alphaOff val="0"/>
              </a:schemeClr>
            </a:lnRef>
            <a:fillRef idx="1">
              <a:schemeClr val="accent3">
                <a:alpha val="90000"/>
                <a:hueOff val="0"/>
                <a:satOff val="0"/>
                <a:lumOff val="0"/>
                <a:alphaOff val="0"/>
              </a:schemeClr>
            </a:fillRef>
            <a:effectRef idx="0">
              <a:schemeClr val="accent3">
                <a:alpha val="90000"/>
                <a:hueOff val="0"/>
                <a:satOff val="0"/>
                <a:lumOff val="0"/>
                <a:alphaOff val="0"/>
              </a:schemeClr>
            </a:effectRef>
            <a:fontRef idx="minor">
              <a:schemeClr val="lt1"/>
            </a:fontRef>
          </p:style>
          <p:txBody>
            <a:bodyPr spcFirstLastPara="0" vert="horz" wrap="square" lIns="49530" tIns="240700" rIns="445170" bIns="312563" numCol="1" spcCol="1270" anchor="ctr" anchorCtr="0">
              <a:noAutofit/>
            </a:bodyPr>
            <a:lstStyle/>
            <a:p>
              <a:pPr marL="0" lvl="0" indent="0" algn="l" defTabSz="577850">
                <a:lnSpc>
                  <a:spcPct val="90000"/>
                </a:lnSpc>
                <a:spcBef>
                  <a:spcPct val="0"/>
                </a:spcBef>
                <a:spcAft>
                  <a:spcPct val="35000"/>
                </a:spcAft>
                <a:buNone/>
              </a:pPr>
              <a:r>
                <a:rPr kumimoji="1" lang="en-US" altLang="ja-JP" sz="1300" kern="1200" dirty="0">
                  <a:solidFill>
                    <a:schemeClr val="tx1"/>
                  </a:solidFill>
                  <a:latin typeface="Comic Sans MS" panose="030F0702030302020204" pitchFamily="66" charset="0"/>
                </a:rPr>
                <a:t>Hop!</a:t>
              </a:r>
              <a:endParaRPr kumimoji="1" lang="ja-JP" altLang="en-US" sz="1300" kern="1200" dirty="0">
                <a:solidFill>
                  <a:schemeClr val="tx1"/>
                </a:solidFill>
                <a:latin typeface="Comic Sans MS" panose="030F0702030302020204" pitchFamily="66" charset="0"/>
              </a:endParaRPr>
            </a:p>
          </p:txBody>
        </p:sp>
        <p:sp>
          <p:nvSpPr>
            <p:cNvPr id="7" name="フリーフォーム: 図形 6">
              <a:extLst>
                <a:ext uri="{FF2B5EF4-FFF2-40B4-BE49-F238E27FC236}">
                  <a16:creationId xmlns:a16="http://schemas.microsoft.com/office/drawing/2014/main" id="{88F480E9-48F3-4971-8678-C8DCCBD7B488}"/>
                </a:ext>
              </a:extLst>
            </p:cNvPr>
            <p:cNvSpPr/>
            <p:nvPr/>
          </p:nvSpPr>
          <p:spPr>
            <a:xfrm>
              <a:off x="6199299" y="6210189"/>
              <a:ext cx="871898" cy="481557"/>
            </a:xfrm>
            <a:custGeom>
              <a:avLst/>
              <a:gdLst>
                <a:gd name="connsiteX0" fmla="*/ 0 w 871898"/>
                <a:gd name="connsiteY0" fmla="*/ 0 h 481557"/>
                <a:gd name="connsiteX1" fmla="*/ 871898 w 871898"/>
                <a:gd name="connsiteY1" fmla="*/ 0 h 481557"/>
                <a:gd name="connsiteX2" fmla="*/ 871898 w 871898"/>
                <a:gd name="connsiteY2" fmla="*/ 481557 h 481557"/>
                <a:gd name="connsiteX3" fmla="*/ 0 w 871898"/>
                <a:gd name="connsiteY3" fmla="*/ 481557 h 481557"/>
                <a:gd name="connsiteX4" fmla="*/ 0 w 871898"/>
                <a:gd name="connsiteY4" fmla="*/ 0 h 4815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1898" h="481557">
                  <a:moveTo>
                    <a:pt x="0" y="0"/>
                  </a:moveTo>
                  <a:lnTo>
                    <a:pt x="871898" y="0"/>
                  </a:lnTo>
                  <a:lnTo>
                    <a:pt x="871898" y="481557"/>
                  </a:lnTo>
                  <a:lnTo>
                    <a:pt x="0" y="481557"/>
                  </a:lnTo>
                  <a:lnTo>
                    <a:pt x="0" y="0"/>
                  </a:lnTo>
                  <a:close/>
                </a:path>
              </a:pathLst>
            </a:custGeom>
            <a:solidFill>
              <a:schemeClr val="accent5">
                <a:lumMod val="20000"/>
                <a:lumOff val="80000"/>
              </a:schemeClr>
            </a:solidFill>
            <a:ln w="19050"/>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B" panose="02020700000000000000" pitchFamily="18" charset="-128"/>
                  <a:ea typeface="UD デジタル 教科書体 NK-B" panose="02020700000000000000" pitchFamily="18" charset="-128"/>
                </a:rPr>
                <a:t>集めよう</a:t>
              </a:r>
            </a:p>
          </p:txBody>
        </p:sp>
        <p:sp>
          <p:nvSpPr>
            <p:cNvPr id="10" name="フリーフォーム: 図形 9">
              <a:extLst>
                <a:ext uri="{FF2B5EF4-FFF2-40B4-BE49-F238E27FC236}">
                  <a16:creationId xmlns:a16="http://schemas.microsoft.com/office/drawing/2014/main" id="{114F33A9-8DCC-4627-9F04-2003CEF401F0}"/>
                </a:ext>
              </a:extLst>
            </p:cNvPr>
            <p:cNvSpPr/>
            <p:nvPr/>
          </p:nvSpPr>
          <p:spPr>
            <a:xfrm>
              <a:off x="7050133" y="5574670"/>
              <a:ext cx="963974" cy="764681"/>
            </a:xfrm>
            <a:custGeom>
              <a:avLst/>
              <a:gdLst>
                <a:gd name="connsiteX0" fmla="*/ 0 w 963974"/>
                <a:gd name="connsiteY0" fmla="*/ 191170 h 764681"/>
                <a:gd name="connsiteX1" fmla="*/ 581634 w 963974"/>
                <a:gd name="connsiteY1" fmla="*/ 191170 h 764681"/>
                <a:gd name="connsiteX2" fmla="*/ 581634 w 963974"/>
                <a:gd name="connsiteY2" fmla="*/ 0 h 764681"/>
                <a:gd name="connsiteX3" fmla="*/ 963974 w 963974"/>
                <a:gd name="connsiteY3" fmla="*/ 382341 h 764681"/>
                <a:gd name="connsiteX4" fmla="*/ 581634 w 963974"/>
                <a:gd name="connsiteY4" fmla="*/ 764681 h 764681"/>
                <a:gd name="connsiteX5" fmla="*/ 581634 w 963974"/>
                <a:gd name="connsiteY5" fmla="*/ 573511 h 764681"/>
                <a:gd name="connsiteX6" fmla="*/ 0 w 963974"/>
                <a:gd name="connsiteY6" fmla="*/ 573511 h 764681"/>
                <a:gd name="connsiteX7" fmla="*/ 0 w 963974"/>
                <a:gd name="connsiteY7" fmla="*/ 191170 h 764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3974" h="764681">
                  <a:moveTo>
                    <a:pt x="0" y="191170"/>
                  </a:moveTo>
                  <a:lnTo>
                    <a:pt x="581634" y="191170"/>
                  </a:lnTo>
                  <a:lnTo>
                    <a:pt x="581634" y="0"/>
                  </a:lnTo>
                  <a:lnTo>
                    <a:pt x="963974" y="382341"/>
                  </a:lnTo>
                  <a:lnTo>
                    <a:pt x="581634" y="764681"/>
                  </a:lnTo>
                  <a:lnTo>
                    <a:pt x="581634" y="573511"/>
                  </a:lnTo>
                  <a:lnTo>
                    <a:pt x="0" y="573511"/>
                  </a:lnTo>
                  <a:lnTo>
                    <a:pt x="0" y="191170"/>
                  </a:lnTo>
                  <a:close/>
                </a:path>
              </a:pathLst>
            </a:custGeom>
          </p:spPr>
          <p:style>
            <a:lnRef idx="2">
              <a:schemeClr val="lt1">
                <a:hueOff val="0"/>
                <a:satOff val="0"/>
                <a:lumOff val="0"/>
                <a:alphaOff val="0"/>
              </a:schemeClr>
            </a:lnRef>
            <a:fillRef idx="1">
              <a:schemeClr val="accent3">
                <a:alpha val="90000"/>
                <a:hueOff val="0"/>
                <a:satOff val="0"/>
                <a:lumOff val="0"/>
                <a:alphaOff val="-20000"/>
              </a:schemeClr>
            </a:fillRef>
            <a:effectRef idx="0">
              <a:schemeClr val="accent3">
                <a:alpha val="90000"/>
                <a:hueOff val="0"/>
                <a:satOff val="0"/>
                <a:lumOff val="0"/>
                <a:alphaOff val="-20000"/>
              </a:schemeClr>
            </a:effectRef>
            <a:fontRef idx="minor">
              <a:schemeClr val="lt1"/>
            </a:fontRef>
          </p:style>
          <p:txBody>
            <a:bodyPr spcFirstLastPara="0" vert="horz" wrap="square" lIns="49530" tIns="240700" rIns="445170" bIns="312563" numCol="1" spcCol="1270" anchor="ctr" anchorCtr="0">
              <a:noAutofit/>
            </a:bodyPr>
            <a:lstStyle/>
            <a:p>
              <a:pPr marL="0" lvl="0" indent="0" algn="l" defTabSz="577850">
                <a:lnSpc>
                  <a:spcPct val="90000"/>
                </a:lnSpc>
                <a:spcBef>
                  <a:spcPct val="0"/>
                </a:spcBef>
                <a:spcAft>
                  <a:spcPct val="35000"/>
                </a:spcAft>
                <a:buNone/>
              </a:pPr>
              <a:r>
                <a:rPr kumimoji="1" lang="en-US" altLang="ja-JP" sz="1300" b="0" kern="1200" dirty="0">
                  <a:solidFill>
                    <a:schemeClr val="tx1"/>
                  </a:solidFill>
                  <a:latin typeface="Comic Sans MS" panose="030F0702030302020204" pitchFamily="66" charset="0"/>
                </a:rPr>
                <a:t>Step!!</a:t>
              </a:r>
              <a:endParaRPr kumimoji="1" lang="ja-JP" altLang="en-US" sz="1300" b="0" kern="1200" dirty="0">
                <a:solidFill>
                  <a:schemeClr val="tx1"/>
                </a:solidFill>
                <a:latin typeface="Comic Sans MS" panose="030F0702030302020204" pitchFamily="66" charset="0"/>
              </a:endParaRPr>
            </a:p>
          </p:txBody>
        </p:sp>
        <p:sp>
          <p:nvSpPr>
            <p:cNvPr id="19" name="フリーフォーム: 図形 18">
              <a:extLst>
                <a:ext uri="{FF2B5EF4-FFF2-40B4-BE49-F238E27FC236}">
                  <a16:creationId xmlns:a16="http://schemas.microsoft.com/office/drawing/2014/main" id="{E8EA4828-5B6C-462B-88B6-09C5750A57F5}"/>
                </a:ext>
              </a:extLst>
            </p:cNvPr>
            <p:cNvSpPr/>
            <p:nvPr/>
          </p:nvSpPr>
          <p:spPr>
            <a:xfrm>
              <a:off x="7056141" y="6046601"/>
              <a:ext cx="867241" cy="649810"/>
            </a:xfrm>
            <a:custGeom>
              <a:avLst/>
              <a:gdLst>
                <a:gd name="connsiteX0" fmla="*/ 0 w 867241"/>
                <a:gd name="connsiteY0" fmla="*/ 0 h 649810"/>
                <a:gd name="connsiteX1" fmla="*/ 867241 w 867241"/>
                <a:gd name="connsiteY1" fmla="*/ 0 h 649810"/>
                <a:gd name="connsiteX2" fmla="*/ 867241 w 867241"/>
                <a:gd name="connsiteY2" fmla="*/ 649810 h 649810"/>
                <a:gd name="connsiteX3" fmla="*/ 0 w 867241"/>
                <a:gd name="connsiteY3" fmla="*/ 649810 h 649810"/>
                <a:gd name="connsiteX4" fmla="*/ 0 w 867241"/>
                <a:gd name="connsiteY4" fmla="*/ 0 h 6498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241" h="649810">
                  <a:moveTo>
                    <a:pt x="0" y="0"/>
                  </a:moveTo>
                  <a:lnTo>
                    <a:pt x="867241" y="0"/>
                  </a:lnTo>
                  <a:lnTo>
                    <a:pt x="867241" y="649810"/>
                  </a:lnTo>
                  <a:lnTo>
                    <a:pt x="0" y="649810"/>
                  </a:lnTo>
                  <a:lnTo>
                    <a:pt x="0" y="0"/>
                  </a:lnTo>
                  <a:close/>
                </a:path>
              </a:pathLst>
            </a:custGeom>
            <a:solidFill>
              <a:schemeClr val="accent5">
                <a:lumMod val="20000"/>
                <a:lumOff val="80000"/>
              </a:schemeClr>
            </a:solidFill>
            <a:ln w="19050"/>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marL="0" lvl="0" indent="0" algn="ctr" defTabSz="622300">
                <a:lnSpc>
                  <a:spcPts val="1300"/>
                </a:lnSpc>
                <a:spcBef>
                  <a:spcPct val="0"/>
                </a:spcBef>
                <a:spcAft>
                  <a:spcPct val="35000"/>
                </a:spcAft>
                <a:buNone/>
              </a:pPr>
              <a:r>
                <a:rPr kumimoji="1" lang="ja-JP" altLang="en-US" sz="1400" kern="1200" dirty="0">
                  <a:latin typeface="UD デジタル 教科書体 NK-B" panose="02020700000000000000" pitchFamily="18" charset="-128"/>
                  <a:ea typeface="UD デジタル 教科書体 NK-B" panose="02020700000000000000" pitchFamily="18" charset="-128"/>
                </a:rPr>
                <a:t>伝えて</a:t>
              </a:r>
              <a:endParaRPr kumimoji="1" lang="en-US" altLang="ja-JP" sz="1400" kern="1200" dirty="0">
                <a:latin typeface="UD デジタル 教科書体 NK-B" panose="02020700000000000000" pitchFamily="18" charset="-128"/>
                <a:ea typeface="UD デジタル 教科書体 NK-B" panose="02020700000000000000" pitchFamily="18" charset="-128"/>
              </a:endParaRPr>
            </a:p>
            <a:p>
              <a:pPr marL="0" lvl="0" indent="0" algn="ctr" defTabSz="622300">
                <a:lnSpc>
                  <a:spcPts val="1300"/>
                </a:lnSpc>
                <a:spcBef>
                  <a:spcPct val="0"/>
                </a:spcBef>
                <a:spcAft>
                  <a:spcPct val="35000"/>
                </a:spcAft>
                <a:buNone/>
              </a:pPr>
              <a:r>
                <a:rPr kumimoji="1" lang="ja-JP" altLang="en-US" sz="1400" kern="1200" dirty="0">
                  <a:latin typeface="UD デジタル 教科書体 NK-B" panose="02020700000000000000" pitchFamily="18" charset="-128"/>
                  <a:ea typeface="UD デジタル 教科書体 NK-B" panose="02020700000000000000" pitchFamily="18" charset="-128"/>
                </a:rPr>
                <a:t>みよう</a:t>
              </a:r>
            </a:p>
          </p:txBody>
        </p:sp>
        <p:sp>
          <p:nvSpPr>
            <p:cNvPr id="20" name="フリーフォーム: 図形 19">
              <a:extLst>
                <a:ext uri="{FF2B5EF4-FFF2-40B4-BE49-F238E27FC236}">
                  <a16:creationId xmlns:a16="http://schemas.microsoft.com/office/drawing/2014/main" id="{3CC28CBA-C30B-4D12-9DE5-76FF6AFCF612}"/>
                </a:ext>
              </a:extLst>
            </p:cNvPr>
            <p:cNvSpPr/>
            <p:nvPr/>
          </p:nvSpPr>
          <p:spPr>
            <a:xfrm>
              <a:off x="7922500" y="5434154"/>
              <a:ext cx="1047564" cy="764681"/>
            </a:xfrm>
            <a:custGeom>
              <a:avLst/>
              <a:gdLst>
                <a:gd name="connsiteX0" fmla="*/ 0 w 1047564"/>
                <a:gd name="connsiteY0" fmla="*/ 191170 h 764681"/>
                <a:gd name="connsiteX1" fmla="*/ 665224 w 1047564"/>
                <a:gd name="connsiteY1" fmla="*/ 191170 h 764681"/>
                <a:gd name="connsiteX2" fmla="*/ 665224 w 1047564"/>
                <a:gd name="connsiteY2" fmla="*/ 0 h 764681"/>
                <a:gd name="connsiteX3" fmla="*/ 1047564 w 1047564"/>
                <a:gd name="connsiteY3" fmla="*/ 382341 h 764681"/>
                <a:gd name="connsiteX4" fmla="*/ 665224 w 1047564"/>
                <a:gd name="connsiteY4" fmla="*/ 764681 h 764681"/>
                <a:gd name="connsiteX5" fmla="*/ 665224 w 1047564"/>
                <a:gd name="connsiteY5" fmla="*/ 573511 h 764681"/>
                <a:gd name="connsiteX6" fmla="*/ 0 w 1047564"/>
                <a:gd name="connsiteY6" fmla="*/ 573511 h 764681"/>
                <a:gd name="connsiteX7" fmla="*/ 0 w 1047564"/>
                <a:gd name="connsiteY7" fmla="*/ 191170 h 764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47564" h="764681">
                  <a:moveTo>
                    <a:pt x="0" y="191170"/>
                  </a:moveTo>
                  <a:lnTo>
                    <a:pt x="665224" y="191170"/>
                  </a:lnTo>
                  <a:lnTo>
                    <a:pt x="665224" y="0"/>
                  </a:lnTo>
                  <a:lnTo>
                    <a:pt x="1047564" y="382341"/>
                  </a:lnTo>
                  <a:lnTo>
                    <a:pt x="665224" y="764681"/>
                  </a:lnTo>
                  <a:lnTo>
                    <a:pt x="665224" y="573511"/>
                  </a:lnTo>
                  <a:lnTo>
                    <a:pt x="0" y="573511"/>
                  </a:lnTo>
                  <a:lnTo>
                    <a:pt x="0" y="191170"/>
                  </a:lnTo>
                  <a:close/>
                </a:path>
              </a:pathLst>
            </a:custGeom>
          </p:spPr>
          <p:style>
            <a:lnRef idx="2">
              <a:schemeClr val="lt1">
                <a:hueOff val="0"/>
                <a:satOff val="0"/>
                <a:lumOff val="0"/>
                <a:alphaOff val="0"/>
              </a:schemeClr>
            </a:lnRef>
            <a:fillRef idx="1">
              <a:schemeClr val="accent3">
                <a:alpha val="90000"/>
                <a:hueOff val="0"/>
                <a:satOff val="0"/>
                <a:lumOff val="0"/>
                <a:alphaOff val="-40000"/>
              </a:schemeClr>
            </a:fillRef>
            <a:effectRef idx="0">
              <a:schemeClr val="accent3">
                <a:alpha val="90000"/>
                <a:hueOff val="0"/>
                <a:satOff val="0"/>
                <a:lumOff val="0"/>
                <a:alphaOff val="-40000"/>
              </a:schemeClr>
            </a:effectRef>
            <a:fontRef idx="minor">
              <a:schemeClr val="lt1"/>
            </a:fontRef>
          </p:style>
          <p:txBody>
            <a:bodyPr spcFirstLastPara="0" vert="horz" wrap="square" lIns="49530" tIns="240700" rIns="445170" bIns="312563" numCol="1" spcCol="1270" anchor="ctr" anchorCtr="0">
              <a:noAutofit/>
            </a:bodyPr>
            <a:lstStyle/>
            <a:p>
              <a:pPr marL="0" lvl="0" indent="0" algn="l" defTabSz="577850">
                <a:lnSpc>
                  <a:spcPct val="90000"/>
                </a:lnSpc>
                <a:spcBef>
                  <a:spcPct val="0"/>
                </a:spcBef>
                <a:spcAft>
                  <a:spcPct val="35000"/>
                </a:spcAft>
                <a:buNone/>
              </a:pPr>
              <a:r>
                <a:rPr kumimoji="1" lang="en-US" altLang="ja-JP" sz="1300" kern="1200" dirty="0">
                  <a:solidFill>
                    <a:schemeClr val="tx1"/>
                  </a:solidFill>
                  <a:latin typeface="Comic Sans MS" panose="030F0702030302020204" pitchFamily="66" charset="0"/>
                </a:rPr>
                <a:t>Jump!!!</a:t>
              </a:r>
              <a:endParaRPr kumimoji="1" lang="ja-JP" altLang="en-US" sz="1300" kern="1200" dirty="0">
                <a:solidFill>
                  <a:schemeClr val="tx1"/>
                </a:solidFill>
                <a:latin typeface="Comic Sans MS" panose="030F0702030302020204" pitchFamily="66" charset="0"/>
              </a:endParaRPr>
            </a:p>
          </p:txBody>
        </p:sp>
        <p:sp>
          <p:nvSpPr>
            <p:cNvPr id="21" name="フリーフォーム: 図形 20">
              <a:extLst>
                <a:ext uri="{FF2B5EF4-FFF2-40B4-BE49-F238E27FC236}">
                  <a16:creationId xmlns:a16="http://schemas.microsoft.com/office/drawing/2014/main" id="{FB0BD84C-97EE-46FE-B311-0FB116B7C7A1}"/>
                </a:ext>
              </a:extLst>
            </p:cNvPr>
            <p:cNvSpPr/>
            <p:nvPr/>
          </p:nvSpPr>
          <p:spPr>
            <a:xfrm>
              <a:off x="7919485" y="5907219"/>
              <a:ext cx="843533" cy="785609"/>
            </a:xfrm>
            <a:custGeom>
              <a:avLst/>
              <a:gdLst>
                <a:gd name="connsiteX0" fmla="*/ 0 w 843533"/>
                <a:gd name="connsiteY0" fmla="*/ 0 h 785609"/>
                <a:gd name="connsiteX1" fmla="*/ 843533 w 843533"/>
                <a:gd name="connsiteY1" fmla="*/ 0 h 785609"/>
                <a:gd name="connsiteX2" fmla="*/ 843533 w 843533"/>
                <a:gd name="connsiteY2" fmla="*/ 785609 h 785609"/>
                <a:gd name="connsiteX3" fmla="*/ 0 w 843533"/>
                <a:gd name="connsiteY3" fmla="*/ 785609 h 785609"/>
                <a:gd name="connsiteX4" fmla="*/ 0 w 843533"/>
                <a:gd name="connsiteY4" fmla="*/ 0 h 785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3533" h="785609">
                  <a:moveTo>
                    <a:pt x="0" y="0"/>
                  </a:moveTo>
                  <a:lnTo>
                    <a:pt x="843533" y="0"/>
                  </a:lnTo>
                  <a:lnTo>
                    <a:pt x="843533" y="785609"/>
                  </a:lnTo>
                  <a:lnTo>
                    <a:pt x="0" y="785609"/>
                  </a:lnTo>
                  <a:lnTo>
                    <a:pt x="0" y="0"/>
                  </a:lnTo>
                  <a:close/>
                </a:path>
              </a:pathLst>
            </a:custGeom>
            <a:solidFill>
              <a:schemeClr val="accent5">
                <a:lumMod val="20000"/>
                <a:lumOff val="80000"/>
              </a:schemeClr>
            </a:solidFill>
            <a:ln w="19050"/>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marL="0" lvl="0" indent="0" algn="ctr" defTabSz="711200">
                <a:lnSpc>
                  <a:spcPts val="1400"/>
                </a:lnSpc>
                <a:spcBef>
                  <a:spcPct val="0"/>
                </a:spcBef>
                <a:spcAft>
                  <a:spcPct val="35000"/>
                </a:spcAft>
                <a:buNone/>
              </a:pPr>
              <a:r>
                <a:rPr kumimoji="1" lang="ja-JP" altLang="en-US" sz="1600" kern="1200" dirty="0">
                  <a:latin typeface="UD デジタル 教科書体 NK-B" panose="02020700000000000000" pitchFamily="18" charset="-128"/>
                  <a:ea typeface="UD デジタル 教科書体 NK-B" panose="02020700000000000000" pitchFamily="18" charset="-128"/>
                </a:rPr>
                <a:t>レベル</a:t>
              </a:r>
              <a:endParaRPr kumimoji="1" lang="en-US" altLang="ja-JP" sz="1600" kern="1200" dirty="0">
                <a:latin typeface="UD デジタル 教科書体 NK-B" panose="02020700000000000000" pitchFamily="18" charset="-128"/>
                <a:ea typeface="UD デジタル 教科書体 NK-B" panose="02020700000000000000" pitchFamily="18" charset="-128"/>
              </a:endParaRPr>
            </a:p>
            <a:p>
              <a:pPr marL="0" lvl="0" indent="0" algn="ctr" defTabSz="711200">
                <a:lnSpc>
                  <a:spcPts val="1400"/>
                </a:lnSpc>
                <a:spcBef>
                  <a:spcPct val="0"/>
                </a:spcBef>
                <a:spcAft>
                  <a:spcPct val="35000"/>
                </a:spcAft>
                <a:buNone/>
              </a:pPr>
              <a:r>
                <a:rPr kumimoji="1" lang="ja-JP" altLang="en-US" sz="1600" kern="1200" dirty="0">
                  <a:latin typeface="UD デジタル 教科書体 NK-B" panose="02020700000000000000" pitchFamily="18" charset="-128"/>
                  <a:ea typeface="UD デジタル 教科書体 NK-B" panose="02020700000000000000" pitchFamily="18" charset="-128"/>
                </a:rPr>
                <a:t>アップ！</a:t>
              </a:r>
            </a:p>
          </p:txBody>
        </p:sp>
      </p:grpSp>
      <p:sp>
        <p:nvSpPr>
          <p:cNvPr id="13" name="テキスト ボックス 12">
            <a:extLst>
              <a:ext uri="{FF2B5EF4-FFF2-40B4-BE49-F238E27FC236}">
                <a16:creationId xmlns:a16="http://schemas.microsoft.com/office/drawing/2014/main" id="{4008C6BE-3B55-48DB-8A67-3D25E46694BB}"/>
              </a:ext>
            </a:extLst>
          </p:cNvPr>
          <p:cNvSpPr txBox="1"/>
          <p:nvPr/>
        </p:nvSpPr>
        <p:spPr>
          <a:xfrm>
            <a:off x="283387" y="3766039"/>
            <a:ext cx="1217770" cy="461665"/>
          </a:xfrm>
          <a:prstGeom prst="rect">
            <a:avLst/>
          </a:prstGeom>
          <a:noFill/>
        </p:spPr>
        <p:txBody>
          <a:bodyPr wrap="square" rtlCol="0">
            <a:spAutoFit/>
          </a:bodyPr>
          <a:lstStyle/>
          <a:p>
            <a:r>
              <a:rPr kumimoji="1" lang="en-US" altLang="ja-JP" sz="2400" dirty="0">
                <a:solidFill>
                  <a:schemeClr val="accent1">
                    <a:lumMod val="50000"/>
                  </a:schemeClr>
                </a:solidFill>
                <a:latin typeface="Comic Sans MS" panose="030F0702030302020204" pitchFamily="66" charset="0"/>
                <a:ea typeface="UD デジタル 教科書体 NK-R" panose="02020400000000000000" pitchFamily="18" charset="-128"/>
              </a:rPr>
              <a:t>Memo </a:t>
            </a:r>
          </a:p>
        </p:txBody>
      </p:sp>
      <p:sp>
        <p:nvSpPr>
          <p:cNvPr id="14" name="四角形: 角を丸くする 13">
            <a:extLst>
              <a:ext uri="{FF2B5EF4-FFF2-40B4-BE49-F238E27FC236}">
                <a16:creationId xmlns:a16="http://schemas.microsoft.com/office/drawing/2014/main" id="{1B549516-FD68-4B72-A6D6-16D141CBE389}"/>
              </a:ext>
            </a:extLst>
          </p:cNvPr>
          <p:cNvSpPr/>
          <p:nvPr/>
        </p:nvSpPr>
        <p:spPr>
          <a:xfrm>
            <a:off x="662940" y="2730693"/>
            <a:ext cx="4972050" cy="753503"/>
          </a:xfrm>
          <a:prstGeom prst="round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kumimoji="1" lang="ja-JP" altLang="en-US" sz="2000" dirty="0">
                <a:solidFill>
                  <a:schemeClr val="tx1"/>
                </a:solidFill>
                <a:latin typeface="UD デジタル 教科書体 NK-R" panose="02020400000000000000" pitchFamily="18" charset="-128"/>
                <a:ea typeface="UD デジタル 教科書体 NK-R" panose="02020400000000000000" pitchFamily="18" charset="-128"/>
              </a:rPr>
              <a:t>おすすめのものや場所についてさらに理由を伝え、アピールしよう</a:t>
            </a:r>
            <a:endPar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 name="正方形/長方形 1">
            <a:extLst>
              <a:ext uri="{FF2B5EF4-FFF2-40B4-BE49-F238E27FC236}">
                <a16:creationId xmlns:a16="http://schemas.microsoft.com/office/drawing/2014/main" id="{97EEFE3C-24C8-43F9-9ADA-CADB40129786}"/>
              </a:ext>
            </a:extLst>
          </p:cNvPr>
          <p:cNvSpPr/>
          <p:nvPr/>
        </p:nvSpPr>
        <p:spPr>
          <a:xfrm>
            <a:off x="-3418114" y="3783619"/>
            <a:ext cx="4572000" cy="369332"/>
          </a:xfrm>
          <a:prstGeom prst="rect">
            <a:avLst/>
          </a:prstGeom>
        </p:spPr>
        <p:txBody>
          <a:bodyPr>
            <a:spAutoFit/>
          </a:bodyPr>
          <a:lstStyle/>
          <a:p>
            <a:r>
              <a:rPr kumimoji="1" lang="ja-JP" altLang="en-US" dirty="0">
                <a:latin typeface="UD デジタル 教科書体 NK-R" panose="02020400000000000000" pitchFamily="18" charset="-128"/>
                <a:ea typeface="UD デジタル 教科書体 NK-R" panose="02020400000000000000" pitchFamily="18" charset="-128"/>
              </a:rPr>
              <a:t>　</a:t>
            </a:r>
            <a:endParaRPr lang="ja-JP" altLang="en-US" dirty="0"/>
          </a:p>
        </p:txBody>
      </p:sp>
      <p:pic>
        <p:nvPicPr>
          <p:cNvPr id="24" name="Picture 2" descr="業績が上がった人のイラスト（棒人間）">
            <a:extLst>
              <a:ext uri="{FF2B5EF4-FFF2-40B4-BE49-F238E27FC236}">
                <a16:creationId xmlns:a16="http://schemas.microsoft.com/office/drawing/2014/main" id="{6A0BC2E8-43B2-4CCA-8EC0-CE2061817C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54859" y="5155529"/>
            <a:ext cx="491484" cy="522856"/>
          </a:xfrm>
          <a:prstGeom prst="rect">
            <a:avLst/>
          </a:prstGeom>
          <a:noFill/>
          <a:extLst>
            <a:ext uri="{909E8E84-426E-40DD-AFC4-6F175D3DCCD1}">
              <a14:hiddenFill xmlns:a14="http://schemas.microsoft.com/office/drawing/2010/main">
                <a:solidFill>
                  <a:srgbClr val="FFFFFF"/>
                </a:solidFill>
              </a14:hiddenFill>
            </a:ext>
          </a:extLst>
        </p:spPr>
      </p:pic>
      <p:sp>
        <p:nvSpPr>
          <p:cNvPr id="25" name="テキスト ボックス 24">
            <a:extLst>
              <a:ext uri="{FF2B5EF4-FFF2-40B4-BE49-F238E27FC236}">
                <a16:creationId xmlns:a16="http://schemas.microsoft.com/office/drawing/2014/main" id="{AE6EAF33-41F4-432C-B101-68974D2AA875}"/>
              </a:ext>
            </a:extLst>
          </p:cNvPr>
          <p:cNvSpPr txBox="1"/>
          <p:nvPr/>
        </p:nvSpPr>
        <p:spPr>
          <a:xfrm>
            <a:off x="283387" y="909550"/>
            <a:ext cx="7663184" cy="461665"/>
          </a:xfrm>
          <a:prstGeom prst="rect">
            <a:avLst/>
          </a:prstGeom>
          <a:noFill/>
        </p:spPr>
        <p:txBody>
          <a:bodyPr wrap="square" rtlCol="0">
            <a:spAutoFit/>
          </a:bodyPr>
          <a:lstStyle/>
          <a:p>
            <a:r>
              <a:rPr kumimoji="1" lang="en-US" altLang="ja-JP" sz="2400" dirty="0">
                <a:solidFill>
                  <a:schemeClr val="accent1">
                    <a:lumMod val="50000"/>
                  </a:schemeClr>
                </a:solidFill>
                <a:latin typeface="Comic Sans MS" panose="030F0702030302020204" pitchFamily="66" charset="0"/>
                <a:ea typeface="UD デジタル 教科書体 NK-R" panose="02020400000000000000" pitchFamily="18" charset="-128"/>
              </a:rPr>
              <a:t>Challenge</a:t>
            </a:r>
            <a:r>
              <a:rPr kumimoji="1" lang="ja-JP" altLang="en-US" sz="24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rPr>
              <a:t>　①</a:t>
            </a:r>
            <a:r>
              <a:rPr kumimoji="1" lang="en-US" altLang="ja-JP" sz="24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rPr>
              <a:t> </a:t>
            </a:r>
            <a:r>
              <a:rPr kumimoji="1" lang="ja-JP" altLang="en-US" sz="24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rPr>
              <a:t>デジタル教科書で、語句や文を復習しよう</a:t>
            </a:r>
            <a:endParaRPr kumimoji="1" lang="en-US" altLang="ja-JP" sz="24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endParaRPr>
          </a:p>
        </p:txBody>
      </p:sp>
      <p:grpSp>
        <p:nvGrpSpPr>
          <p:cNvPr id="26" name="グループ化 25">
            <a:extLst>
              <a:ext uri="{FF2B5EF4-FFF2-40B4-BE49-F238E27FC236}">
                <a16:creationId xmlns:a16="http://schemas.microsoft.com/office/drawing/2014/main" id="{F5269AE1-FFF1-4A95-890C-ACCA0A30EE57}"/>
              </a:ext>
            </a:extLst>
          </p:cNvPr>
          <p:cNvGrpSpPr/>
          <p:nvPr/>
        </p:nvGrpSpPr>
        <p:grpSpPr>
          <a:xfrm>
            <a:off x="5446946" y="2522695"/>
            <a:ext cx="2768767" cy="1503060"/>
            <a:chOff x="5517443" y="2158778"/>
            <a:chExt cx="3418114" cy="1353674"/>
          </a:xfrm>
        </p:grpSpPr>
        <p:grpSp>
          <p:nvGrpSpPr>
            <p:cNvPr id="27" name="グループ化 26">
              <a:extLst>
                <a:ext uri="{FF2B5EF4-FFF2-40B4-BE49-F238E27FC236}">
                  <a16:creationId xmlns:a16="http://schemas.microsoft.com/office/drawing/2014/main" id="{229588B6-AFDC-4B44-A484-9A3A6B3A9C84}"/>
                </a:ext>
              </a:extLst>
            </p:cNvPr>
            <p:cNvGrpSpPr/>
            <p:nvPr/>
          </p:nvGrpSpPr>
          <p:grpSpPr>
            <a:xfrm>
              <a:off x="5517443" y="2158778"/>
              <a:ext cx="3418114" cy="1353674"/>
              <a:chOff x="5165680" y="2375251"/>
              <a:chExt cx="3733583" cy="731521"/>
            </a:xfrm>
          </p:grpSpPr>
          <p:sp>
            <p:nvSpPr>
              <p:cNvPr id="29" name="雲 28">
                <a:extLst>
                  <a:ext uri="{FF2B5EF4-FFF2-40B4-BE49-F238E27FC236}">
                    <a16:creationId xmlns:a16="http://schemas.microsoft.com/office/drawing/2014/main" id="{C8DE1CB9-3051-408E-B9AC-D771ED9EB6F4}"/>
                  </a:ext>
                </a:extLst>
              </p:cNvPr>
              <p:cNvSpPr/>
              <p:nvPr/>
            </p:nvSpPr>
            <p:spPr>
              <a:xfrm>
                <a:off x="5165680" y="2375251"/>
                <a:ext cx="3733583" cy="731521"/>
              </a:xfrm>
              <a:prstGeom prst="cloud">
                <a:avLst/>
              </a:prstGeom>
              <a:solidFill>
                <a:schemeClr val="accent2">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30" name="正方形/長方形 29">
                <a:extLst>
                  <a:ext uri="{FF2B5EF4-FFF2-40B4-BE49-F238E27FC236}">
                    <a16:creationId xmlns:a16="http://schemas.microsoft.com/office/drawing/2014/main" id="{B588B349-D9EA-4963-8665-D03F6E92B3F3}"/>
                  </a:ext>
                </a:extLst>
              </p:cNvPr>
              <p:cNvSpPr/>
              <p:nvPr/>
            </p:nvSpPr>
            <p:spPr>
              <a:xfrm>
                <a:off x="5825817" y="2510718"/>
                <a:ext cx="2863190" cy="525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en-US" altLang="ja-JP" sz="1500" dirty="0">
                    <a:solidFill>
                      <a:schemeClr val="tx1"/>
                    </a:solidFill>
                    <a:latin typeface="Comic Sans MS" panose="030F0702030302020204" pitchFamily="66" charset="0"/>
                    <a:ea typeface="UD デジタル 教科書体 N-R" panose="02020400000000000000" pitchFamily="17" charset="-128"/>
                  </a:rPr>
                  <a:t>I think …</a:t>
                </a:r>
              </a:p>
              <a:p>
                <a:r>
                  <a:rPr kumimoji="1" lang="en-US" altLang="ja-JP" sz="1500" dirty="0">
                    <a:solidFill>
                      <a:schemeClr val="tx1"/>
                    </a:solidFill>
                    <a:latin typeface="Comic Sans MS" panose="030F0702030302020204" pitchFamily="66" charset="0"/>
                    <a:ea typeface="UD デジタル 教科書体 N-R" panose="02020400000000000000" pitchFamily="17" charset="-128"/>
                  </a:rPr>
                  <a:t>I like… because…</a:t>
                </a:r>
              </a:p>
            </p:txBody>
          </p:sp>
        </p:grpSp>
        <p:sp>
          <p:nvSpPr>
            <p:cNvPr id="28" name="正方形/長方形 27">
              <a:extLst>
                <a:ext uri="{FF2B5EF4-FFF2-40B4-BE49-F238E27FC236}">
                  <a16:creationId xmlns:a16="http://schemas.microsoft.com/office/drawing/2014/main" id="{7F95F6BA-F4C9-4F38-A38A-133D462D38D2}"/>
                </a:ext>
              </a:extLst>
            </p:cNvPr>
            <p:cNvSpPr/>
            <p:nvPr/>
          </p:nvSpPr>
          <p:spPr>
            <a:xfrm>
              <a:off x="6030672" y="2354957"/>
              <a:ext cx="1895639" cy="1551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sz="1400" dirty="0">
                  <a:solidFill>
                    <a:schemeClr val="tx1"/>
                  </a:solidFill>
                  <a:latin typeface="UD デジタル 教科書体 N-R" panose="02020400000000000000" pitchFamily="17" charset="-128"/>
                  <a:ea typeface="UD デジタル 教科書体 N-R" panose="02020400000000000000" pitchFamily="17" charset="-128"/>
                </a:rPr>
                <a:t>使ってみよう！</a:t>
              </a:r>
            </a:p>
          </p:txBody>
        </p:sp>
      </p:grpSp>
      <p:sp>
        <p:nvSpPr>
          <p:cNvPr id="31" name="テキスト ボックス 30">
            <a:extLst>
              <a:ext uri="{FF2B5EF4-FFF2-40B4-BE49-F238E27FC236}">
                <a16:creationId xmlns:a16="http://schemas.microsoft.com/office/drawing/2014/main" id="{7EB58C58-511D-4D92-BF79-260D84FBF4F1}"/>
              </a:ext>
            </a:extLst>
          </p:cNvPr>
          <p:cNvSpPr txBox="1"/>
          <p:nvPr/>
        </p:nvSpPr>
        <p:spPr>
          <a:xfrm>
            <a:off x="158698" y="166255"/>
            <a:ext cx="8879504" cy="646331"/>
          </a:xfrm>
          <a:prstGeom prst="rect">
            <a:avLst/>
          </a:prstGeom>
          <a:noFill/>
        </p:spPr>
        <p:txBody>
          <a:bodyPr wrap="square" rtlCol="0">
            <a:spAutoFit/>
          </a:bodyPr>
          <a:lstStyle/>
          <a:p>
            <a:r>
              <a:rPr kumimoji="1" lang="en-US" altLang="ja-JP" sz="3600" b="1" dirty="0">
                <a:solidFill>
                  <a:schemeClr val="accent1">
                    <a:lumMod val="50000"/>
                  </a:schemeClr>
                </a:solidFill>
                <a:latin typeface="Comic Sans MS" panose="030F0702030302020204" pitchFamily="66" charset="0"/>
                <a:ea typeface="UD デジタル 教科書体 NK-R" panose="02020400000000000000" pitchFamily="18" charset="-128"/>
              </a:rPr>
              <a:t>Step Up</a:t>
            </a:r>
            <a:r>
              <a:rPr kumimoji="1" lang="ja-JP" altLang="en-US" sz="3600" b="1" dirty="0">
                <a:solidFill>
                  <a:schemeClr val="accent1">
                    <a:lumMod val="50000"/>
                  </a:schemeClr>
                </a:solidFill>
                <a:latin typeface="Comic Sans MS" panose="030F0702030302020204" pitchFamily="66" charset="0"/>
                <a:ea typeface="UD デジタル 教科書体 NK-R" panose="02020400000000000000" pitchFamily="18" charset="-128"/>
              </a:rPr>
              <a:t> </a:t>
            </a:r>
            <a:r>
              <a:rPr kumimoji="1" lang="en-US" altLang="ja-JP" sz="3600" b="1" dirty="0">
                <a:solidFill>
                  <a:schemeClr val="accent1">
                    <a:lumMod val="50000"/>
                  </a:schemeClr>
                </a:solidFill>
                <a:latin typeface="Comic Sans MS" panose="030F0702030302020204" pitchFamily="66" charset="0"/>
                <a:ea typeface="UD デジタル 教科書体 NK-R" panose="02020400000000000000" pitchFamily="18" charset="-128"/>
              </a:rPr>
              <a:t>Card</a:t>
            </a:r>
            <a:r>
              <a:rPr kumimoji="1" lang="ja-JP" altLang="en-US" sz="3600" b="1" dirty="0">
                <a:solidFill>
                  <a:schemeClr val="accent1">
                    <a:lumMod val="50000"/>
                  </a:schemeClr>
                </a:solidFill>
                <a:latin typeface="Comic Sans MS" panose="030F0702030302020204" pitchFamily="66" charset="0"/>
                <a:ea typeface="UD デジタル 教科書体 NK-R" panose="02020400000000000000" pitchFamily="18" charset="-128"/>
              </a:rPr>
              <a:t> ➍</a:t>
            </a:r>
            <a:r>
              <a:rPr kumimoji="1" lang="en-US" altLang="ja-JP" sz="2000" b="1" dirty="0">
                <a:latin typeface="Comic Sans MS" panose="030F0702030302020204" pitchFamily="66" charset="0"/>
                <a:ea typeface="UD デジタル 教科書体 NK-R" panose="02020400000000000000" pitchFamily="18" charset="-128"/>
              </a:rPr>
              <a:t>【Unit2</a:t>
            </a:r>
            <a:r>
              <a:rPr kumimoji="1" lang="ja-JP" altLang="en-US" sz="2000" b="1" dirty="0">
                <a:latin typeface="Comic Sans MS" panose="030F0702030302020204" pitchFamily="66" charset="0"/>
                <a:ea typeface="UD デジタル 教科書体 NK-R" panose="02020400000000000000" pitchFamily="18" charset="-128"/>
              </a:rPr>
              <a:t>　</a:t>
            </a:r>
            <a:r>
              <a:rPr kumimoji="1" lang="en-US" altLang="ja-JP" sz="2000" b="1" dirty="0">
                <a:latin typeface="Comic Sans MS" panose="030F0702030302020204" pitchFamily="66" charset="0"/>
                <a:ea typeface="UD デジタル 教科書体 NK-R" panose="02020400000000000000" pitchFamily="18" charset="-128"/>
              </a:rPr>
              <a:t>Food Travels around the World】</a:t>
            </a:r>
            <a:endParaRPr kumimoji="1" lang="ja-JP" altLang="en-US" sz="2200" b="1" dirty="0">
              <a:latin typeface="Comic Sans MS" panose="030F0702030302020204" pitchFamily="66" charset="0"/>
              <a:ea typeface="UD デジタル 教科書体 NK-R" panose="02020400000000000000" pitchFamily="18" charset="-128"/>
            </a:endParaRPr>
          </a:p>
        </p:txBody>
      </p:sp>
      <p:sp>
        <p:nvSpPr>
          <p:cNvPr id="23" name="テキスト ボックス 24">
            <a:extLst>
              <a:ext uri="{FF2B5EF4-FFF2-40B4-BE49-F238E27FC236}">
                <a16:creationId xmlns:a16="http://schemas.microsoft.com/office/drawing/2014/main" id="{1895E097-0581-4314-9B29-F7DE34A60C4E}"/>
              </a:ext>
            </a:extLst>
          </p:cNvPr>
          <p:cNvSpPr txBox="1"/>
          <p:nvPr/>
        </p:nvSpPr>
        <p:spPr>
          <a:xfrm>
            <a:off x="283387" y="2201524"/>
            <a:ext cx="7310250" cy="46166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2400" dirty="0">
                <a:solidFill>
                  <a:schemeClr val="accent1">
                    <a:lumMod val="50000"/>
                  </a:schemeClr>
                </a:solidFill>
                <a:latin typeface="Comic Sans MS" panose="030F0702030302020204" pitchFamily="66" charset="0"/>
                <a:ea typeface="UD デジタル 教科書体 NK-R" panose="02020400000000000000" pitchFamily="18" charset="-128"/>
              </a:rPr>
              <a:t>Challenge</a:t>
            </a:r>
            <a:r>
              <a:rPr kumimoji="1" lang="ja-JP" altLang="en-US" sz="2400" dirty="0">
                <a:solidFill>
                  <a:schemeClr val="accent1">
                    <a:lumMod val="50000"/>
                  </a:schemeClr>
                </a:solidFill>
                <a:latin typeface="Comic Sans MS" panose="030F0702030302020204" pitchFamily="66" charset="0"/>
                <a:ea typeface="UD デジタル 教科書体 NK-R" panose="02020400000000000000" pitchFamily="18" charset="-128"/>
              </a:rPr>
              <a:t>　</a:t>
            </a:r>
            <a:r>
              <a:rPr kumimoji="1" lang="ja-JP" altLang="en-US" sz="2400" b="1" dirty="0">
                <a:solidFill>
                  <a:schemeClr val="accent1">
                    <a:lumMod val="50000"/>
                  </a:schemeClr>
                </a:solidFill>
                <a:latin typeface="Comic Sans MS" panose="030F0702030302020204" pitchFamily="66" charset="0"/>
                <a:ea typeface="UD デジタル 教科書体 NK-R" panose="02020400000000000000" pitchFamily="18" charset="-128"/>
              </a:rPr>
              <a:t>②</a:t>
            </a:r>
            <a:r>
              <a:rPr kumimoji="1" lang="en-US" altLang="ja-JP" sz="2400" dirty="0">
                <a:solidFill>
                  <a:schemeClr val="accent1">
                    <a:lumMod val="50000"/>
                  </a:schemeClr>
                </a:solidFill>
                <a:latin typeface="Comic Sans MS" panose="030F0702030302020204" pitchFamily="66" charset="0"/>
                <a:ea typeface="UD デジタル 教科書体 NK-R" panose="02020400000000000000" pitchFamily="18" charset="-128"/>
              </a:rPr>
              <a:t> </a:t>
            </a:r>
            <a:r>
              <a:rPr kumimoji="1" lang="ja-JP" altLang="en-US" sz="2400" b="1" dirty="0">
                <a:solidFill>
                  <a:schemeClr val="accent1">
                    <a:lumMod val="50000"/>
                  </a:schemeClr>
                </a:solidFill>
                <a:latin typeface="Comic Sans MS" panose="030F0702030302020204" pitchFamily="66" charset="0"/>
                <a:ea typeface="UD デジタル 教科書体 NK-R" panose="02020400000000000000" pitchFamily="18" charset="-128"/>
              </a:rPr>
              <a:t>伝えたい内容を整理しよう</a:t>
            </a:r>
            <a:endParaRPr kumimoji="1" lang="en-US" altLang="ja-JP" sz="2400" b="1" dirty="0">
              <a:solidFill>
                <a:schemeClr val="accent1">
                  <a:lumMod val="50000"/>
                </a:schemeClr>
              </a:solidFill>
              <a:latin typeface="Comic Sans MS" panose="030F0702030302020204" pitchFamily="66" charset="0"/>
              <a:ea typeface="UD デジタル 教科書体 NK-R" panose="02020400000000000000" pitchFamily="18" charset="-128"/>
            </a:endParaRPr>
          </a:p>
        </p:txBody>
      </p:sp>
    </p:spTree>
    <p:extLst>
      <p:ext uri="{BB962C8B-B14F-4D97-AF65-F5344CB8AC3E}">
        <p14:creationId xmlns:p14="http://schemas.microsoft.com/office/powerpoint/2010/main" val="1166149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graphicFrame>
        <p:nvGraphicFramePr>
          <p:cNvPr id="8" name="表 7">
            <a:extLst>
              <a:ext uri="{FF2B5EF4-FFF2-40B4-BE49-F238E27FC236}">
                <a16:creationId xmlns:a16="http://schemas.microsoft.com/office/drawing/2014/main" id="{62D55781-8275-4DF4-9282-3EE0B4ACF2F1}"/>
              </a:ext>
            </a:extLst>
          </p:cNvPr>
          <p:cNvGraphicFramePr>
            <a:graphicFrameLocks noGrp="1"/>
          </p:cNvGraphicFramePr>
          <p:nvPr>
            <p:extLst/>
          </p:nvPr>
        </p:nvGraphicFramePr>
        <p:xfrm>
          <a:off x="662940" y="1336040"/>
          <a:ext cx="3985260" cy="731520"/>
        </p:xfrm>
        <a:graphic>
          <a:graphicData uri="http://schemas.openxmlformats.org/drawingml/2006/table">
            <a:tbl>
              <a:tblPr firstRow="1" bandRow="1">
                <a:tableStyleId>{5C22544A-7EE6-4342-B048-85BDC9FD1C3A}</a:tableStyleId>
              </a:tblPr>
              <a:tblGrid>
                <a:gridCol w="783185">
                  <a:extLst>
                    <a:ext uri="{9D8B030D-6E8A-4147-A177-3AD203B41FA5}">
                      <a16:colId xmlns:a16="http://schemas.microsoft.com/office/drawing/2014/main" val="2321638698"/>
                    </a:ext>
                  </a:extLst>
                </a:gridCol>
                <a:gridCol w="2816718">
                  <a:extLst>
                    <a:ext uri="{9D8B030D-6E8A-4147-A177-3AD203B41FA5}">
                      <a16:colId xmlns:a16="http://schemas.microsoft.com/office/drawing/2014/main" val="898012137"/>
                    </a:ext>
                  </a:extLst>
                </a:gridCol>
                <a:gridCol w="385357">
                  <a:extLst>
                    <a:ext uri="{9D8B030D-6E8A-4147-A177-3AD203B41FA5}">
                      <a16:colId xmlns:a16="http://schemas.microsoft.com/office/drawing/2014/main" val="4176466933"/>
                    </a:ext>
                  </a:extLst>
                </a:gridCol>
              </a:tblGrid>
              <a:tr h="295910">
                <a:tc rowSpan="2">
                  <a:txBody>
                    <a:bodyPr/>
                    <a:lstStyle/>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語句</a:t>
                      </a:r>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Japanese</a:t>
                      </a: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　→　</a:t>
                      </a:r>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English</a:t>
                      </a: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98859128"/>
                  </a:ext>
                </a:extLst>
              </a:tr>
              <a:tr h="295910">
                <a:tc vMerge="1">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b="1"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b="1" dirty="0">
                          <a:solidFill>
                            <a:schemeClr val="tx1"/>
                          </a:solidFill>
                          <a:latin typeface="UD デジタル 教科書体 NK-R" panose="02020400000000000000" pitchFamily="18" charset="-128"/>
                          <a:ea typeface="UD デジタル 教科書体 NK-R" panose="02020400000000000000" pitchFamily="18" charset="-128"/>
                        </a:rPr>
                        <a:t>English</a:t>
                      </a:r>
                      <a:r>
                        <a:rPr kumimoji="1" lang="ja-JP" altLang="en-US" b="1"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b="1" dirty="0">
                          <a:latin typeface="UD デジタル 教科書体 NK-R" panose="02020400000000000000" pitchFamily="18" charset="-128"/>
                          <a:ea typeface="UD デジタル 教科書体 NK-R" panose="02020400000000000000" pitchFamily="18" charset="-128"/>
                        </a:rPr>
                        <a:t>→　</a:t>
                      </a:r>
                      <a:r>
                        <a:rPr kumimoji="1" lang="en-US" altLang="ja-JP" b="1" dirty="0">
                          <a:solidFill>
                            <a:schemeClr val="tx1"/>
                          </a:solidFill>
                          <a:latin typeface="UD デジタル 教科書体 NK-R" panose="02020400000000000000" pitchFamily="18" charset="-128"/>
                          <a:ea typeface="UD デジタル 教科書体 NK-R" panose="02020400000000000000" pitchFamily="18" charset="-128"/>
                        </a:rPr>
                        <a:t>Japanese</a:t>
                      </a:r>
                      <a:endParaRPr kumimoji="1" lang="ja-JP" altLang="en-US" b="1" dirty="0">
                        <a:latin typeface="UD デジタル 教科書体 NK-R" panose="02020400000000000000" pitchFamily="18" charset="-128"/>
                        <a:ea typeface="UD デジタル 教科書体 NK-R" panose="02020400000000000000" pitchFamily="18"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29424413"/>
                  </a:ext>
                </a:extLst>
              </a:tr>
            </a:tbl>
          </a:graphicData>
        </a:graphic>
      </p:graphicFrame>
      <p:graphicFrame>
        <p:nvGraphicFramePr>
          <p:cNvPr id="18" name="表 17">
            <a:extLst>
              <a:ext uri="{FF2B5EF4-FFF2-40B4-BE49-F238E27FC236}">
                <a16:creationId xmlns:a16="http://schemas.microsoft.com/office/drawing/2014/main" id="{EE148018-5C56-49A9-83FD-800C1794716E}"/>
              </a:ext>
            </a:extLst>
          </p:cNvPr>
          <p:cNvGraphicFramePr>
            <a:graphicFrameLocks noGrp="1"/>
          </p:cNvGraphicFramePr>
          <p:nvPr>
            <p:extLst>
              <p:ext uri="{D42A27DB-BD31-4B8C-83A1-F6EECF244321}">
                <p14:modId xmlns:p14="http://schemas.microsoft.com/office/powerpoint/2010/main" val="2709875800"/>
              </p:ext>
            </p:extLst>
          </p:nvPr>
        </p:nvGraphicFramePr>
        <p:xfrm>
          <a:off x="5036820" y="1358900"/>
          <a:ext cx="3589020" cy="731520"/>
        </p:xfrm>
        <a:graphic>
          <a:graphicData uri="http://schemas.openxmlformats.org/drawingml/2006/table">
            <a:tbl>
              <a:tblPr firstRow="1" bandRow="1">
                <a:tableStyleId>{5C22544A-7EE6-4342-B048-85BDC9FD1C3A}</a:tableStyleId>
              </a:tblPr>
              <a:tblGrid>
                <a:gridCol w="723900">
                  <a:extLst>
                    <a:ext uri="{9D8B030D-6E8A-4147-A177-3AD203B41FA5}">
                      <a16:colId xmlns:a16="http://schemas.microsoft.com/office/drawing/2014/main" val="2321638698"/>
                    </a:ext>
                  </a:extLst>
                </a:gridCol>
                <a:gridCol w="2484120">
                  <a:extLst>
                    <a:ext uri="{9D8B030D-6E8A-4147-A177-3AD203B41FA5}">
                      <a16:colId xmlns:a16="http://schemas.microsoft.com/office/drawing/2014/main" val="898012137"/>
                    </a:ext>
                  </a:extLst>
                </a:gridCol>
                <a:gridCol w="381000">
                  <a:extLst>
                    <a:ext uri="{9D8B030D-6E8A-4147-A177-3AD203B41FA5}">
                      <a16:colId xmlns:a16="http://schemas.microsoft.com/office/drawing/2014/main" val="4176466933"/>
                    </a:ext>
                  </a:extLst>
                </a:gridCol>
              </a:tblGrid>
              <a:tr h="295910">
                <a:tc rowSpan="2">
                  <a:txBody>
                    <a:bodyPr/>
                    <a:lstStyle/>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本文</a:t>
                      </a:r>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Listening</a:t>
                      </a: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98859128"/>
                  </a:ext>
                </a:extLst>
              </a:tr>
              <a:tr h="295910">
                <a:tc vMerge="1">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en-US" altLang="ja-JP" b="1" dirty="0">
                          <a:solidFill>
                            <a:schemeClr val="tx1"/>
                          </a:solidFill>
                          <a:latin typeface="UD デジタル 教科書体 NK-R" panose="02020400000000000000" pitchFamily="18" charset="-128"/>
                          <a:ea typeface="UD デジタル 教科書体 NK-R" panose="02020400000000000000" pitchFamily="18" charset="-128"/>
                        </a:rPr>
                        <a:t>Reading(</a:t>
                      </a:r>
                      <a:r>
                        <a:rPr kumimoji="1" lang="ja-JP" altLang="en-US" b="1" dirty="0">
                          <a:solidFill>
                            <a:schemeClr val="tx1"/>
                          </a:solidFill>
                          <a:latin typeface="UD デジタル 教科書体 NK-R" panose="02020400000000000000" pitchFamily="18" charset="-128"/>
                          <a:ea typeface="UD デジタル 教科書体 NK-R" panose="02020400000000000000" pitchFamily="18" charset="-128"/>
                        </a:rPr>
                        <a:t>マスク機能</a:t>
                      </a:r>
                      <a:r>
                        <a:rPr kumimoji="1" lang="en-US" altLang="ja-JP" b="1"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b="1" dirty="0">
                        <a:latin typeface="UD デジタル 教科書体 NK-R" panose="02020400000000000000" pitchFamily="18" charset="-128"/>
                        <a:ea typeface="UD デジタル 教科書体 NK-R" panose="02020400000000000000" pitchFamily="18"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29424413"/>
                  </a:ext>
                </a:extLst>
              </a:tr>
            </a:tbl>
          </a:graphicData>
        </a:graphic>
      </p:graphicFrame>
      <p:grpSp>
        <p:nvGrpSpPr>
          <p:cNvPr id="3" name="グループ化 2">
            <a:extLst>
              <a:ext uri="{FF2B5EF4-FFF2-40B4-BE49-F238E27FC236}">
                <a16:creationId xmlns:a16="http://schemas.microsoft.com/office/drawing/2014/main" id="{76AAB424-E2F1-4B08-B78F-868084879603}"/>
              </a:ext>
            </a:extLst>
          </p:cNvPr>
          <p:cNvGrpSpPr/>
          <p:nvPr/>
        </p:nvGrpSpPr>
        <p:grpSpPr>
          <a:xfrm>
            <a:off x="6190854" y="5434154"/>
            <a:ext cx="2779210" cy="1262257"/>
            <a:chOff x="6190854" y="5434154"/>
            <a:chExt cx="2779210" cy="1262257"/>
          </a:xfrm>
        </p:grpSpPr>
        <p:sp>
          <p:nvSpPr>
            <p:cNvPr id="5" name="フリーフォーム: 図形 4">
              <a:extLst>
                <a:ext uri="{FF2B5EF4-FFF2-40B4-BE49-F238E27FC236}">
                  <a16:creationId xmlns:a16="http://schemas.microsoft.com/office/drawing/2014/main" id="{EDB6E3DC-5BDD-4F7B-B63F-A270EC511CA0}"/>
                </a:ext>
              </a:extLst>
            </p:cNvPr>
            <p:cNvSpPr/>
            <p:nvPr/>
          </p:nvSpPr>
          <p:spPr>
            <a:xfrm>
              <a:off x="6190854" y="5732383"/>
              <a:ext cx="947148" cy="764681"/>
            </a:xfrm>
            <a:custGeom>
              <a:avLst/>
              <a:gdLst>
                <a:gd name="connsiteX0" fmla="*/ 0 w 947148"/>
                <a:gd name="connsiteY0" fmla="*/ 191170 h 764681"/>
                <a:gd name="connsiteX1" fmla="*/ 564808 w 947148"/>
                <a:gd name="connsiteY1" fmla="*/ 191170 h 764681"/>
                <a:gd name="connsiteX2" fmla="*/ 564808 w 947148"/>
                <a:gd name="connsiteY2" fmla="*/ 0 h 764681"/>
                <a:gd name="connsiteX3" fmla="*/ 947148 w 947148"/>
                <a:gd name="connsiteY3" fmla="*/ 382341 h 764681"/>
                <a:gd name="connsiteX4" fmla="*/ 564808 w 947148"/>
                <a:gd name="connsiteY4" fmla="*/ 764681 h 764681"/>
                <a:gd name="connsiteX5" fmla="*/ 564808 w 947148"/>
                <a:gd name="connsiteY5" fmla="*/ 573511 h 764681"/>
                <a:gd name="connsiteX6" fmla="*/ 0 w 947148"/>
                <a:gd name="connsiteY6" fmla="*/ 573511 h 764681"/>
                <a:gd name="connsiteX7" fmla="*/ 0 w 947148"/>
                <a:gd name="connsiteY7" fmla="*/ 191170 h 764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47148" h="764681">
                  <a:moveTo>
                    <a:pt x="0" y="191170"/>
                  </a:moveTo>
                  <a:lnTo>
                    <a:pt x="564808" y="191170"/>
                  </a:lnTo>
                  <a:lnTo>
                    <a:pt x="564808" y="0"/>
                  </a:lnTo>
                  <a:lnTo>
                    <a:pt x="947148" y="382341"/>
                  </a:lnTo>
                  <a:lnTo>
                    <a:pt x="564808" y="764681"/>
                  </a:lnTo>
                  <a:lnTo>
                    <a:pt x="564808" y="573511"/>
                  </a:lnTo>
                  <a:lnTo>
                    <a:pt x="0" y="573511"/>
                  </a:lnTo>
                  <a:lnTo>
                    <a:pt x="0" y="191170"/>
                  </a:lnTo>
                  <a:close/>
                </a:path>
              </a:pathLst>
            </a:custGeom>
          </p:spPr>
          <p:style>
            <a:lnRef idx="2">
              <a:schemeClr val="lt1">
                <a:hueOff val="0"/>
                <a:satOff val="0"/>
                <a:lumOff val="0"/>
                <a:alphaOff val="0"/>
              </a:schemeClr>
            </a:lnRef>
            <a:fillRef idx="1">
              <a:schemeClr val="accent3">
                <a:alpha val="90000"/>
                <a:hueOff val="0"/>
                <a:satOff val="0"/>
                <a:lumOff val="0"/>
                <a:alphaOff val="0"/>
              </a:schemeClr>
            </a:fillRef>
            <a:effectRef idx="0">
              <a:schemeClr val="accent3">
                <a:alpha val="90000"/>
                <a:hueOff val="0"/>
                <a:satOff val="0"/>
                <a:lumOff val="0"/>
                <a:alphaOff val="0"/>
              </a:schemeClr>
            </a:effectRef>
            <a:fontRef idx="minor">
              <a:schemeClr val="lt1"/>
            </a:fontRef>
          </p:style>
          <p:txBody>
            <a:bodyPr spcFirstLastPara="0" vert="horz" wrap="square" lIns="49530" tIns="240700" rIns="445170" bIns="312563" numCol="1" spcCol="1270" anchor="ctr" anchorCtr="0">
              <a:noAutofit/>
            </a:bodyPr>
            <a:lstStyle/>
            <a:p>
              <a:pPr marL="0" lvl="0" indent="0" algn="l" defTabSz="577850">
                <a:lnSpc>
                  <a:spcPct val="90000"/>
                </a:lnSpc>
                <a:spcBef>
                  <a:spcPct val="0"/>
                </a:spcBef>
                <a:spcAft>
                  <a:spcPct val="35000"/>
                </a:spcAft>
                <a:buNone/>
              </a:pPr>
              <a:r>
                <a:rPr kumimoji="1" lang="en-US" altLang="ja-JP" sz="1300" kern="1200" dirty="0">
                  <a:solidFill>
                    <a:schemeClr val="tx1"/>
                  </a:solidFill>
                  <a:latin typeface="Comic Sans MS" panose="030F0702030302020204" pitchFamily="66" charset="0"/>
                </a:rPr>
                <a:t>Hop!</a:t>
              </a:r>
              <a:endParaRPr kumimoji="1" lang="ja-JP" altLang="en-US" sz="1300" kern="1200" dirty="0">
                <a:solidFill>
                  <a:schemeClr val="tx1"/>
                </a:solidFill>
                <a:latin typeface="Comic Sans MS" panose="030F0702030302020204" pitchFamily="66" charset="0"/>
              </a:endParaRPr>
            </a:p>
          </p:txBody>
        </p:sp>
        <p:sp>
          <p:nvSpPr>
            <p:cNvPr id="7" name="フリーフォーム: 図形 6">
              <a:extLst>
                <a:ext uri="{FF2B5EF4-FFF2-40B4-BE49-F238E27FC236}">
                  <a16:creationId xmlns:a16="http://schemas.microsoft.com/office/drawing/2014/main" id="{88F480E9-48F3-4971-8678-C8DCCBD7B488}"/>
                </a:ext>
              </a:extLst>
            </p:cNvPr>
            <p:cNvSpPr/>
            <p:nvPr/>
          </p:nvSpPr>
          <p:spPr>
            <a:xfrm>
              <a:off x="6199299" y="6210189"/>
              <a:ext cx="871898" cy="481557"/>
            </a:xfrm>
            <a:custGeom>
              <a:avLst/>
              <a:gdLst>
                <a:gd name="connsiteX0" fmla="*/ 0 w 871898"/>
                <a:gd name="connsiteY0" fmla="*/ 0 h 481557"/>
                <a:gd name="connsiteX1" fmla="*/ 871898 w 871898"/>
                <a:gd name="connsiteY1" fmla="*/ 0 h 481557"/>
                <a:gd name="connsiteX2" fmla="*/ 871898 w 871898"/>
                <a:gd name="connsiteY2" fmla="*/ 481557 h 481557"/>
                <a:gd name="connsiteX3" fmla="*/ 0 w 871898"/>
                <a:gd name="connsiteY3" fmla="*/ 481557 h 481557"/>
                <a:gd name="connsiteX4" fmla="*/ 0 w 871898"/>
                <a:gd name="connsiteY4" fmla="*/ 0 h 4815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1898" h="481557">
                  <a:moveTo>
                    <a:pt x="0" y="0"/>
                  </a:moveTo>
                  <a:lnTo>
                    <a:pt x="871898" y="0"/>
                  </a:lnTo>
                  <a:lnTo>
                    <a:pt x="871898" y="481557"/>
                  </a:lnTo>
                  <a:lnTo>
                    <a:pt x="0" y="481557"/>
                  </a:lnTo>
                  <a:lnTo>
                    <a:pt x="0" y="0"/>
                  </a:lnTo>
                  <a:close/>
                </a:path>
              </a:pathLst>
            </a:custGeom>
            <a:solidFill>
              <a:schemeClr val="accent5">
                <a:lumMod val="20000"/>
                <a:lumOff val="80000"/>
              </a:schemeClr>
            </a:solidFill>
            <a:ln w="19050"/>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B" panose="02020700000000000000" pitchFamily="18" charset="-128"/>
                  <a:ea typeface="UD デジタル 教科書体 NK-B" panose="02020700000000000000" pitchFamily="18" charset="-128"/>
                </a:rPr>
                <a:t>集めよう</a:t>
              </a:r>
            </a:p>
          </p:txBody>
        </p:sp>
        <p:sp>
          <p:nvSpPr>
            <p:cNvPr id="10" name="フリーフォーム: 図形 9">
              <a:extLst>
                <a:ext uri="{FF2B5EF4-FFF2-40B4-BE49-F238E27FC236}">
                  <a16:creationId xmlns:a16="http://schemas.microsoft.com/office/drawing/2014/main" id="{114F33A9-8DCC-4627-9F04-2003CEF401F0}"/>
                </a:ext>
              </a:extLst>
            </p:cNvPr>
            <p:cNvSpPr/>
            <p:nvPr/>
          </p:nvSpPr>
          <p:spPr>
            <a:xfrm>
              <a:off x="7050133" y="5574670"/>
              <a:ext cx="963974" cy="764681"/>
            </a:xfrm>
            <a:custGeom>
              <a:avLst/>
              <a:gdLst>
                <a:gd name="connsiteX0" fmla="*/ 0 w 963974"/>
                <a:gd name="connsiteY0" fmla="*/ 191170 h 764681"/>
                <a:gd name="connsiteX1" fmla="*/ 581634 w 963974"/>
                <a:gd name="connsiteY1" fmla="*/ 191170 h 764681"/>
                <a:gd name="connsiteX2" fmla="*/ 581634 w 963974"/>
                <a:gd name="connsiteY2" fmla="*/ 0 h 764681"/>
                <a:gd name="connsiteX3" fmla="*/ 963974 w 963974"/>
                <a:gd name="connsiteY3" fmla="*/ 382341 h 764681"/>
                <a:gd name="connsiteX4" fmla="*/ 581634 w 963974"/>
                <a:gd name="connsiteY4" fmla="*/ 764681 h 764681"/>
                <a:gd name="connsiteX5" fmla="*/ 581634 w 963974"/>
                <a:gd name="connsiteY5" fmla="*/ 573511 h 764681"/>
                <a:gd name="connsiteX6" fmla="*/ 0 w 963974"/>
                <a:gd name="connsiteY6" fmla="*/ 573511 h 764681"/>
                <a:gd name="connsiteX7" fmla="*/ 0 w 963974"/>
                <a:gd name="connsiteY7" fmla="*/ 191170 h 764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3974" h="764681">
                  <a:moveTo>
                    <a:pt x="0" y="191170"/>
                  </a:moveTo>
                  <a:lnTo>
                    <a:pt x="581634" y="191170"/>
                  </a:lnTo>
                  <a:lnTo>
                    <a:pt x="581634" y="0"/>
                  </a:lnTo>
                  <a:lnTo>
                    <a:pt x="963974" y="382341"/>
                  </a:lnTo>
                  <a:lnTo>
                    <a:pt x="581634" y="764681"/>
                  </a:lnTo>
                  <a:lnTo>
                    <a:pt x="581634" y="573511"/>
                  </a:lnTo>
                  <a:lnTo>
                    <a:pt x="0" y="573511"/>
                  </a:lnTo>
                  <a:lnTo>
                    <a:pt x="0" y="191170"/>
                  </a:lnTo>
                  <a:close/>
                </a:path>
              </a:pathLst>
            </a:custGeom>
          </p:spPr>
          <p:style>
            <a:lnRef idx="2">
              <a:schemeClr val="lt1">
                <a:hueOff val="0"/>
                <a:satOff val="0"/>
                <a:lumOff val="0"/>
                <a:alphaOff val="0"/>
              </a:schemeClr>
            </a:lnRef>
            <a:fillRef idx="1">
              <a:schemeClr val="accent3">
                <a:alpha val="90000"/>
                <a:hueOff val="0"/>
                <a:satOff val="0"/>
                <a:lumOff val="0"/>
                <a:alphaOff val="-20000"/>
              </a:schemeClr>
            </a:fillRef>
            <a:effectRef idx="0">
              <a:schemeClr val="accent3">
                <a:alpha val="90000"/>
                <a:hueOff val="0"/>
                <a:satOff val="0"/>
                <a:lumOff val="0"/>
                <a:alphaOff val="-20000"/>
              </a:schemeClr>
            </a:effectRef>
            <a:fontRef idx="minor">
              <a:schemeClr val="lt1"/>
            </a:fontRef>
          </p:style>
          <p:txBody>
            <a:bodyPr spcFirstLastPara="0" vert="horz" wrap="square" lIns="49530" tIns="240700" rIns="445170" bIns="312563" numCol="1" spcCol="1270" anchor="ctr" anchorCtr="0">
              <a:noAutofit/>
            </a:bodyPr>
            <a:lstStyle/>
            <a:p>
              <a:pPr marL="0" lvl="0" indent="0" algn="l" defTabSz="577850">
                <a:lnSpc>
                  <a:spcPct val="90000"/>
                </a:lnSpc>
                <a:spcBef>
                  <a:spcPct val="0"/>
                </a:spcBef>
                <a:spcAft>
                  <a:spcPct val="35000"/>
                </a:spcAft>
                <a:buNone/>
              </a:pPr>
              <a:r>
                <a:rPr kumimoji="1" lang="en-US" altLang="ja-JP" sz="1300" b="0" kern="1200" dirty="0">
                  <a:solidFill>
                    <a:schemeClr val="tx1"/>
                  </a:solidFill>
                  <a:latin typeface="Comic Sans MS" panose="030F0702030302020204" pitchFamily="66" charset="0"/>
                </a:rPr>
                <a:t>Step!!</a:t>
              </a:r>
              <a:endParaRPr kumimoji="1" lang="ja-JP" altLang="en-US" sz="1300" b="0" kern="1200" dirty="0">
                <a:solidFill>
                  <a:schemeClr val="tx1"/>
                </a:solidFill>
                <a:latin typeface="Comic Sans MS" panose="030F0702030302020204" pitchFamily="66" charset="0"/>
              </a:endParaRPr>
            </a:p>
          </p:txBody>
        </p:sp>
        <p:sp>
          <p:nvSpPr>
            <p:cNvPr id="19" name="フリーフォーム: 図形 18">
              <a:extLst>
                <a:ext uri="{FF2B5EF4-FFF2-40B4-BE49-F238E27FC236}">
                  <a16:creationId xmlns:a16="http://schemas.microsoft.com/office/drawing/2014/main" id="{E8EA4828-5B6C-462B-88B6-09C5750A57F5}"/>
                </a:ext>
              </a:extLst>
            </p:cNvPr>
            <p:cNvSpPr/>
            <p:nvPr/>
          </p:nvSpPr>
          <p:spPr>
            <a:xfrm>
              <a:off x="7056141" y="6046601"/>
              <a:ext cx="867241" cy="649810"/>
            </a:xfrm>
            <a:custGeom>
              <a:avLst/>
              <a:gdLst>
                <a:gd name="connsiteX0" fmla="*/ 0 w 867241"/>
                <a:gd name="connsiteY0" fmla="*/ 0 h 649810"/>
                <a:gd name="connsiteX1" fmla="*/ 867241 w 867241"/>
                <a:gd name="connsiteY1" fmla="*/ 0 h 649810"/>
                <a:gd name="connsiteX2" fmla="*/ 867241 w 867241"/>
                <a:gd name="connsiteY2" fmla="*/ 649810 h 649810"/>
                <a:gd name="connsiteX3" fmla="*/ 0 w 867241"/>
                <a:gd name="connsiteY3" fmla="*/ 649810 h 649810"/>
                <a:gd name="connsiteX4" fmla="*/ 0 w 867241"/>
                <a:gd name="connsiteY4" fmla="*/ 0 h 6498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241" h="649810">
                  <a:moveTo>
                    <a:pt x="0" y="0"/>
                  </a:moveTo>
                  <a:lnTo>
                    <a:pt x="867241" y="0"/>
                  </a:lnTo>
                  <a:lnTo>
                    <a:pt x="867241" y="649810"/>
                  </a:lnTo>
                  <a:lnTo>
                    <a:pt x="0" y="649810"/>
                  </a:lnTo>
                  <a:lnTo>
                    <a:pt x="0" y="0"/>
                  </a:lnTo>
                  <a:close/>
                </a:path>
              </a:pathLst>
            </a:custGeom>
            <a:solidFill>
              <a:schemeClr val="accent5">
                <a:lumMod val="20000"/>
                <a:lumOff val="80000"/>
              </a:schemeClr>
            </a:solidFill>
            <a:ln w="19050"/>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marL="0" lvl="0" indent="0" algn="ctr" defTabSz="622300">
                <a:lnSpc>
                  <a:spcPts val="1300"/>
                </a:lnSpc>
                <a:spcBef>
                  <a:spcPct val="0"/>
                </a:spcBef>
                <a:spcAft>
                  <a:spcPct val="35000"/>
                </a:spcAft>
                <a:buNone/>
              </a:pPr>
              <a:r>
                <a:rPr kumimoji="1" lang="ja-JP" altLang="en-US" sz="1400" kern="1200" dirty="0">
                  <a:latin typeface="UD デジタル 教科書体 NK-B" panose="02020700000000000000" pitchFamily="18" charset="-128"/>
                  <a:ea typeface="UD デジタル 教科書体 NK-B" panose="02020700000000000000" pitchFamily="18" charset="-128"/>
                </a:rPr>
                <a:t>伝えて</a:t>
              </a:r>
              <a:endParaRPr kumimoji="1" lang="en-US" altLang="ja-JP" sz="1400" kern="1200" dirty="0">
                <a:latin typeface="UD デジタル 教科書体 NK-B" panose="02020700000000000000" pitchFamily="18" charset="-128"/>
                <a:ea typeface="UD デジタル 教科書体 NK-B" panose="02020700000000000000" pitchFamily="18" charset="-128"/>
              </a:endParaRPr>
            </a:p>
            <a:p>
              <a:pPr marL="0" lvl="0" indent="0" algn="ctr" defTabSz="622300">
                <a:lnSpc>
                  <a:spcPts val="1300"/>
                </a:lnSpc>
                <a:spcBef>
                  <a:spcPct val="0"/>
                </a:spcBef>
                <a:spcAft>
                  <a:spcPct val="35000"/>
                </a:spcAft>
                <a:buNone/>
              </a:pPr>
              <a:r>
                <a:rPr kumimoji="1" lang="ja-JP" altLang="en-US" sz="1400" kern="1200" dirty="0">
                  <a:latin typeface="UD デジタル 教科書体 NK-B" panose="02020700000000000000" pitchFamily="18" charset="-128"/>
                  <a:ea typeface="UD デジタル 教科書体 NK-B" panose="02020700000000000000" pitchFamily="18" charset="-128"/>
                </a:rPr>
                <a:t>みよう</a:t>
              </a:r>
            </a:p>
          </p:txBody>
        </p:sp>
        <p:sp>
          <p:nvSpPr>
            <p:cNvPr id="20" name="フリーフォーム: 図形 19">
              <a:extLst>
                <a:ext uri="{FF2B5EF4-FFF2-40B4-BE49-F238E27FC236}">
                  <a16:creationId xmlns:a16="http://schemas.microsoft.com/office/drawing/2014/main" id="{3CC28CBA-C30B-4D12-9DE5-76FF6AFCF612}"/>
                </a:ext>
              </a:extLst>
            </p:cNvPr>
            <p:cNvSpPr/>
            <p:nvPr/>
          </p:nvSpPr>
          <p:spPr>
            <a:xfrm>
              <a:off x="7922500" y="5434154"/>
              <a:ext cx="1047564" cy="764681"/>
            </a:xfrm>
            <a:custGeom>
              <a:avLst/>
              <a:gdLst>
                <a:gd name="connsiteX0" fmla="*/ 0 w 1047564"/>
                <a:gd name="connsiteY0" fmla="*/ 191170 h 764681"/>
                <a:gd name="connsiteX1" fmla="*/ 665224 w 1047564"/>
                <a:gd name="connsiteY1" fmla="*/ 191170 h 764681"/>
                <a:gd name="connsiteX2" fmla="*/ 665224 w 1047564"/>
                <a:gd name="connsiteY2" fmla="*/ 0 h 764681"/>
                <a:gd name="connsiteX3" fmla="*/ 1047564 w 1047564"/>
                <a:gd name="connsiteY3" fmla="*/ 382341 h 764681"/>
                <a:gd name="connsiteX4" fmla="*/ 665224 w 1047564"/>
                <a:gd name="connsiteY4" fmla="*/ 764681 h 764681"/>
                <a:gd name="connsiteX5" fmla="*/ 665224 w 1047564"/>
                <a:gd name="connsiteY5" fmla="*/ 573511 h 764681"/>
                <a:gd name="connsiteX6" fmla="*/ 0 w 1047564"/>
                <a:gd name="connsiteY6" fmla="*/ 573511 h 764681"/>
                <a:gd name="connsiteX7" fmla="*/ 0 w 1047564"/>
                <a:gd name="connsiteY7" fmla="*/ 191170 h 764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47564" h="764681">
                  <a:moveTo>
                    <a:pt x="0" y="191170"/>
                  </a:moveTo>
                  <a:lnTo>
                    <a:pt x="665224" y="191170"/>
                  </a:lnTo>
                  <a:lnTo>
                    <a:pt x="665224" y="0"/>
                  </a:lnTo>
                  <a:lnTo>
                    <a:pt x="1047564" y="382341"/>
                  </a:lnTo>
                  <a:lnTo>
                    <a:pt x="665224" y="764681"/>
                  </a:lnTo>
                  <a:lnTo>
                    <a:pt x="665224" y="573511"/>
                  </a:lnTo>
                  <a:lnTo>
                    <a:pt x="0" y="573511"/>
                  </a:lnTo>
                  <a:lnTo>
                    <a:pt x="0" y="191170"/>
                  </a:lnTo>
                  <a:close/>
                </a:path>
              </a:pathLst>
            </a:custGeom>
          </p:spPr>
          <p:style>
            <a:lnRef idx="2">
              <a:schemeClr val="lt1">
                <a:hueOff val="0"/>
                <a:satOff val="0"/>
                <a:lumOff val="0"/>
                <a:alphaOff val="0"/>
              </a:schemeClr>
            </a:lnRef>
            <a:fillRef idx="1">
              <a:schemeClr val="accent3">
                <a:alpha val="90000"/>
                <a:hueOff val="0"/>
                <a:satOff val="0"/>
                <a:lumOff val="0"/>
                <a:alphaOff val="-40000"/>
              </a:schemeClr>
            </a:fillRef>
            <a:effectRef idx="0">
              <a:schemeClr val="accent3">
                <a:alpha val="90000"/>
                <a:hueOff val="0"/>
                <a:satOff val="0"/>
                <a:lumOff val="0"/>
                <a:alphaOff val="-40000"/>
              </a:schemeClr>
            </a:effectRef>
            <a:fontRef idx="minor">
              <a:schemeClr val="lt1"/>
            </a:fontRef>
          </p:style>
          <p:txBody>
            <a:bodyPr spcFirstLastPara="0" vert="horz" wrap="square" lIns="49530" tIns="240700" rIns="445170" bIns="312563" numCol="1" spcCol="1270" anchor="ctr" anchorCtr="0">
              <a:noAutofit/>
            </a:bodyPr>
            <a:lstStyle/>
            <a:p>
              <a:pPr marL="0" lvl="0" indent="0" algn="l" defTabSz="577850">
                <a:lnSpc>
                  <a:spcPct val="90000"/>
                </a:lnSpc>
                <a:spcBef>
                  <a:spcPct val="0"/>
                </a:spcBef>
                <a:spcAft>
                  <a:spcPct val="35000"/>
                </a:spcAft>
                <a:buNone/>
              </a:pPr>
              <a:r>
                <a:rPr kumimoji="1" lang="en-US" altLang="ja-JP" sz="1300" kern="1200" dirty="0">
                  <a:solidFill>
                    <a:schemeClr val="tx1"/>
                  </a:solidFill>
                  <a:latin typeface="Comic Sans MS" panose="030F0702030302020204" pitchFamily="66" charset="0"/>
                </a:rPr>
                <a:t>Jump!!!</a:t>
              </a:r>
              <a:endParaRPr kumimoji="1" lang="ja-JP" altLang="en-US" sz="1300" kern="1200" dirty="0">
                <a:solidFill>
                  <a:schemeClr val="tx1"/>
                </a:solidFill>
                <a:latin typeface="Comic Sans MS" panose="030F0702030302020204" pitchFamily="66" charset="0"/>
              </a:endParaRPr>
            </a:p>
          </p:txBody>
        </p:sp>
        <p:sp>
          <p:nvSpPr>
            <p:cNvPr id="21" name="フリーフォーム: 図形 20">
              <a:extLst>
                <a:ext uri="{FF2B5EF4-FFF2-40B4-BE49-F238E27FC236}">
                  <a16:creationId xmlns:a16="http://schemas.microsoft.com/office/drawing/2014/main" id="{FB0BD84C-97EE-46FE-B311-0FB116B7C7A1}"/>
                </a:ext>
              </a:extLst>
            </p:cNvPr>
            <p:cNvSpPr/>
            <p:nvPr/>
          </p:nvSpPr>
          <p:spPr>
            <a:xfrm>
              <a:off x="7919485" y="5907219"/>
              <a:ext cx="843533" cy="785609"/>
            </a:xfrm>
            <a:custGeom>
              <a:avLst/>
              <a:gdLst>
                <a:gd name="connsiteX0" fmla="*/ 0 w 843533"/>
                <a:gd name="connsiteY0" fmla="*/ 0 h 785609"/>
                <a:gd name="connsiteX1" fmla="*/ 843533 w 843533"/>
                <a:gd name="connsiteY1" fmla="*/ 0 h 785609"/>
                <a:gd name="connsiteX2" fmla="*/ 843533 w 843533"/>
                <a:gd name="connsiteY2" fmla="*/ 785609 h 785609"/>
                <a:gd name="connsiteX3" fmla="*/ 0 w 843533"/>
                <a:gd name="connsiteY3" fmla="*/ 785609 h 785609"/>
                <a:gd name="connsiteX4" fmla="*/ 0 w 843533"/>
                <a:gd name="connsiteY4" fmla="*/ 0 h 785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3533" h="785609">
                  <a:moveTo>
                    <a:pt x="0" y="0"/>
                  </a:moveTo>
                  <a:lnTo>
                    <a:pt x="843533" y="0"/>
                  </a:lnTo>
                  <a:lnTo>
                    <a:pt x="843533" y="785609"/>
                  </a:lnTo>
                  <a:lnTo>
                    <a:pt x="0" y="785609"/>
                  </a:lnTo>
                  <a:lnTo>
                    <a:pt x="0" y="0"/>
                  </a:lnTo>
                  <a:close/>
                </a:path>
              </a:pathLst>
            </a:custGeom>
            <a:solidFill>
              <a:schemeClr val="accent5">
                <a:lumMod val="20000"/>
                <a:lumOff val="80000"/>
              </a:schemeClr>
            </a:solidFill>
            <a:ln w="19050"/>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marL="0" lvl="0" indent="0" algn="ctr" defTabSz="711200">
                <a:lnSpc>
                  <a:spcPts val="1400"/>
                </a:lnSpc>
                <a:spcBef>
                  <a:spcPct val="0"/>
                </a:spcBef>
                <a:spcAft>
                  <a:spcPct val="35000"/>
                </a:spcAft>
                <a:buNone/>
              </a:pPr>
              <a:r>
                <a:rPr kumimoji="1" lang="ja-JP" altLang="en-US" sz="1600" kern="1200" dirty="0">
                  <a:latin typeface="UD デジタル 教科書体 NK-B" panose="02020700000000000000" pitchFamily="18" charset="-128"/>
                  <a:ea typeface="UD デジタル 教科書体 NK-B" panose="02020700000000000000" pitchFamily="18" charset="-128"/>
                </a:rPr>
                <a:t>レベル</a:t>
              </a:r>
              <a:endParaRPr kumimoji="1" lang="en-US" altLang="ja-JP" sz="1600" kern="1200" dirty="0">
                <a:latin typeface="UD デジタル 教科書体 NK-B" panose="02020700000000000000" pitchFamily="18" charset="-128"/>
                <a:ea typeface="UD デジタル 教科書体 NK-B" panose="02020700000000000000" pitchFamily="18" charset="-128"/>
              </a:endParaRPr>
            </a:p>
            <a:p>
              <a:pPr marL="0" lvl="0" indent="0" algn="ctr" defTabSz="711200">
                <a:lnSpc>
                  <a:spcPts val="1400"/>
                </a:lnSpc>
                <a:spcBef>
                  <a:spcPct val="0"/>
                </a:spcBef>
                <a:spcAft>
                  <a:spcPct val="35000"/>
                </a:spcAft>
                <a:buNone/>
              </a:pPr>
              <a:r>
                <a:rPr kumimoji="1" lang="ja-JP" altLang="en-US" sz="1600" kern="1200" dirty="0">
                  <a:latin typeface="UD デジタル 教科書体 NK-B" panose="02020700000000000000" pitchFamily="18" charset="-128"/>
                  <a:ea typeface="UD デジタル 教科書体 NK-B" panose="02020700000000000000" pitchFamily="18" charset="-128"/>
                </a:rPr>
                <a:t>アップ！</a:t>
              </a:r>
            </a:p>
          </p:txBody>
        </p:sp>
      </p:grpSp>
      <p:sp>
        <p:nvSpPr>
          <p:cNvPr id="13" name="テキスト ボックス 12">
            <a:extLst>
              <a:ext uri="{FF2B5EF4-FFF2-40B4-BE49-F238E27FC236}">
                <a16:creationId xmlns:a16="http://schemas.microsoft.com/office/drawing/2014/main" id="{4008C6BE-3B55-48DB-8A67-3D25E46694BB}"/>
              </a:ext>
            </a:extLst>
          </p:cNvPr>
          <p:cNvSpPr txBox="1"/>
          <p:nvPr/>
        </p:nvSpPr>
        <p:spPr>
          <a:xfrm>
            <a:off x="283387" y="3689762"/>
            <a:ext cx="1217770" cy="461665"/>
          </a:xfrm>
          <a:prstGeom prst="rect">
            <a:avLst/>
          </a:prstGeom>
          <a:noFill/>
        </p:spPr>
        <p:txBody>
          <a:bodyPr wrap="square" rtlCol="0">
            <a:spAutoFit/>
          </a:bodyPr>
          <a:lstStyle/>
          <a:p>
            <a:r>
              <a:rPr kumimoji="1" lang="en-US" altLang="ja-JP" sz="2400" dirty="0">
                <a:solidFill>
                  <a:schemeClr val="accent1">
                    <a:lumMod val="50000"/>
                  </a:schemeClr>
                </a:solidFill>
                <a:latin typeface="Comic Sans MS" panose="030F0702030302020204" pitchFamily="66" charset="0"/>
                <a:ea typeface="UD デジタル 教科書体 NK-R" panose="02020400000000000000" pitchFamily="18" charset="-128"/>
              </a:rPr>
              <a:t>Memo </a:t>
            </a:r>
          </a:p>
        </p:txBody>
      </p:sp>
      <p:sp>
        <p:nvSpPr>
          <p:cNvPr id="14" name="四角形: 角を丸くする 13">
            <a:extLst>
              <a:ext uri="{FF2B5EF4-FFF2-40B4-BE49-F238E27FC236}">
                <a16:creationId xmlns:a16="http://schemas.microsoft.com/office/drawing/2014/main" id="{1B549516-FD68-4B72-A6D6-16D141CBE389}"/>
              </a:ext>
            </a:extLst>
          </p:cNvPr>
          <p:cNvSpPr/>
          <p:nvPr/>
        </p:nvSpPr>
        <p:spPr>
          <a:xfrm>
            <a:off x="662940" y="2746618"/>
            <a:ext cx="5302431" cy="753503"/>
          </a:xfrm>
          <a:prstGeom prst="round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solidFill>
                  <a:schemeClr val="tx1"/>
                </a:solidFill>
                <a:latin typeface="UD デジタル 教科書体 NK-R" panose="02020400000000000000" pitchFamily="18" charset="-128"/>
                <a:ea typeface="UD デジタル 教科書体 NK-R" panose="02020400000000000000" pitchFamily="18" charset="-128"/>
              </a:rPr>
              <a:t>おすすめの○○を紹介し、相手と一緒にできることを提案しよう</a:t>
            </a:r>
            <a:endParaRPr lang="ja-JP" altLang="ja-JP" sz="20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 name="正方形/長方形 1">
            <a:extLst>
              <a:ext uri="{FF2B5EF4-FFF2-40B4-BE49-F238E27FC236}">
                <a16:creationId xmlns:a16="http://schemas.microsoft.com/office/drawing/2014/main" id="{97EEFE3C-24C8-43F9-9ADA-CADB40129786}"/>
              </a:ext>
            </a:extLst>
          </p:cNvPr>
          <p:cNvSpPr/>
          <p:nvPr/>
        </p:nvSpPr>
        <p:spPr>
          <a:xfrm>
            <a:off x="-3418114" y="3783619"/>
            <a:ext cx="4572000" cy="369332"/>
          </a:xfrm>
          <a:prstGeom prst="rect">
            <a:avLst/>
          </a:prstGeom>
        </p:spPr>
        <p:txBody>
          <a:bodyPr>
            <a:spAutoFit/>
          </a:bodyPr>
          <a:lstStyle/>
          <a:p>
            <a:r>
              <a:rPr kumimoji="1" lang="ja-JP" altLang="en-US" dirty="0">
                <a:latin typeface="UD デジタル 教科書体 NK-R" panose="02020400000000000000" pitchFamily="18" charset="-128"/>
                <a:ea typeface="UD デジタル 教科書体 NK-R" panose="02020400000000000000" pitchFamily="18" charset="-128"/>
              </a:rPr>
              <a:t>　</a:t>
            </a:r>
            <a:endParaRPr lang="ja-JP" altLang="en-US" dirty="0"/>
          </a:p>
        </p:txBody>
      </p:sp>
      <p:pic>
        <p:nvPicPr>
          <p:cNvPr id="24" name="Picture 2" descr="業績が上がった人のイラスト（棒人間）">
            <a:extLst>
              <a:ext uri="{FF2B5EF4-FFF2-40B4-BE49-F238E27FC236}">
                <a16:creationId xmlns:a16="http://schemas.microsoft.com/office/drawing/2014/main" id="{6A0BC2E8-43B2-4CCA-8EC0-CE2061817C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42820" y="5147831"/>
            <a:ext cx="491484" cy="522856"/>
          </a:xfrm>
          <a:prstGeom prst="rect">
            <a:avLst/>
          </a:prstGeom>
          <a:noFill/>
          <a:extLst>
            <a:ext uri="{909E8E84-426E-40DD-AFC4-6F175D3DCCD1}">
              <a14:hiddenFill xmlns:a14="http://schemas.microsoft.com/office/drawing/2010/main">
                <a:solidFill>
                  <a:srgbClr val="FFFFFF"/>
                </a:solidFill>
              </a14:hiddenFill>
            </a:ext>
          </a:extLst>
        </p:spPr>
      </p:pic>
      <p:sp>
        <p:nvSpPr>
          <p:cNvPr id="25" name="テキスト ボックス 24">
            <a:extLst>
              <a:ext uri="{FF2B5EF4-FFF2-40B4-BE49-F238E27FC236}">
                <a16:creationId xmlns:a16="http://schemas.microsoft.com/office/drawing/2014/main" id="{C21B3571-9741-41B5-9543-6C1AD5E7BD6B}"/>
              </a:ext>
            </a:extLst>
          </p:cNvPr>
          <p:cNvSpPr txBox="1"/>
          <p:nvPr/>
        </p:nvSpPr>
        <p:spPr>
          <a:xfrm>
            <a:off x="283387" y="909550"/>
            <a:ext cx="7663184" cy="461665"/>
          </a:xfrm>
          <a:prstGeom prst="rect">
            <a:avLst/>
          </a:prstGeom>
          <a:noFill/>
        </p:spPr>
        <p:txBody>
          <a:bodyPr wrap="square" rtlCol="0">
            <a:spAutoFit/>
          </a:bodyPr>
          <a:lstStyle/>
          <a:p>
            <a:r>
              <a:rPr kumimoji="1" lang="en-US" altLang="ja-JP" sz="2400" dirty="0">
                <a:solidFill>
                  <a:schemeClr val="accent1">
                    <a:lumMod val="50000"/>
                  </a:schemeClr>
                </a:solidFill>
                <a:latin typeface="Comic Sans MS" panose="030F0702030302020204" pitchFamily="66" charset="0"/>
                <a:ea typeface="UD デジタル 教科書体 NK-R" panose="02020400000000000000" pitchFamily="18" charset="-128"/>
              </a:rPr>
              <a:t>Challenge</a:t>
            </a:r>
            <a:r>
              <a:rPr kumimoji="1" lang="ja-JP" altLang="en-US" sz="24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rPr>
              <a:t>　①</a:t>
            </a:r>
            <a:r>
              <a:rPr kumimoji="1" lang="en-US" altLang="ja-JP" sz="24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rPr>
              <a:t> </a:t>
            </a:r>
            <a:r>
              <a:rPr kumimoji="1" lang="ja-JP" altLang="en-US" sz="24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rPr>
              <a:t>デジタル教科書で、語句や文を復習しよう</a:t>
            </a:r>
            <a:endParaRPr kumimoji="1" lang="en-US" altLang="ja-JP" sz="24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endParaRPr>
          </a:p>
        </p:txBody>
      </p:sp>
      <p:sp>
        <p:nvSpPr>
          <p:cNvPr id="26" name="テキスト ボックス 25">
            <a:extLst>
              <a:ext uri="{FF2B5EF4-FFF2-40B4-BE49-F238E27FC236}">
                <a16:creationId xmlns:a16="http://schemas.microsoft.com/office/drawing/2014/main" id="{16C6D8E1-193E-4D0A-89EF-CFD726B6A527}"/>
              </a:ext>
            </a:extLst>
          </p:cNvPr>
          <p:cNvSpPr txBox="1"/>
          <p:nvPr/>
        </p:nvSpPr>
        <p:spPr>
          <a:xfrm>
            <a:off x="158698" y="166255"/>
            <a:ext cx="8879504" cy="646331"/>
          </a:xfrm>
          <a:prstGeom prst="rect">
            <a:avLst/>
          </a:prstGeom>
          <a:noFill/>
        </p:spPr>
        <p:txBody>
          <a:bodyPr wrap="square" rtlCol="0">
            <a:spAutoFit/>
          </a:bodyPr>
          <a:lstStyle/>
          <a:p>
            <a:r>
              <a:rPr kumimoji="1" lang="en-US" altLang="ja-JP" sz="3600" b="1" dirty="0">
                <a:solidFill>
                  <a:schemeClr val="accent1">
                    <a:lumMod val="50000"/>
                  </a:schemeClr>
                </a:solidFill>
                <a:latin typeface="Comic Sans MS" panose="030F0702030302020204" pitchFamily="66" charset="0"/>
                <a:ea typeface="UD デジタル 教科書体 NK-R" panose="02020400000000000000" pitchFamily="18" charset="-128"/>
              </a:rPr>
              <a:t>Step Up</a:t>
            </a:r>
            <a:r>
              <a:rPr kumimoji="1" lang="ja-JP" altLang="en-US" sz="3600" b="1" dirty="0">
                <a:solidFill>
                  <a:schemeClr val="accent1">
                    <a:lumMod val="50000"/>
                  </a:schemeClr>
                </a:solidFill>
                <a:latin typeface="Comic Sans MS" panose="030F0702030302020204" pitchFamily="66" charset="0"/>
                <a:ea typeface="UD デジタル 教科書体 NK-R" panose="02020400000000000000" pitchFamily="18" charset="-128"/>
              </a:rPr>
              <a:t> </a:t>
            </a:r>
            <a:r>
              <a:rPr kumimoji="1" lang="en-US" altLang="ja-JP" sz="3600" b="1" dirty="0">
                <a:solidFill>
                  <a:schemeClr val="accent1">
                    <a:lumMod val="50000"/>
                  </a:schemeClr>
                </a:solidFill>
                <a:latin typeface="Comic Sans MS" panose="030F0702030302020204" pitchFamily="66" charset="0"/>
                <a:ea typeface="UD デジタル 教科書体 NK-R" panose="02020400000000000000" pitchFamily="18" charset="-128"/>
              </a:rPr>
              <a:t>Card</a:t>
            </a:r>
            <a:r>
              <a:rPr kumimoji="1" lang="ja-JP" altLang="en-US" sz="3600" b="1" dirty="0">
                <a:solidFill>
                  <a:schemeClr val="accent1">
                    <a:lumMod val="50000"/>
                  </a:schemeClr>
                </a:solidFill>
                <a:latin typeface="Comic Sans MS" panose="030F0702030302020204" pitchFamily="66" charset="0"/>
                <a:ea typeface="UD デジタル 教科書体 NK-R" panose="02020400000000000000" pitchFamily="18" charset="-128"/>
              </a:rPr>
              <a:t> ➎</a:t>
            </a:r>
            <a:r>
              <a:rPr kumimoji="1" lang="en-US" altLang="ja-JP" sz="2000" b="1" dirty="0">
                <a:latin typeface="Comic Sans MS" panose="030F0702030302020204" pitchFamily="66" charset="0"/>
                <a:ea typeface="UD デジタル 教科書体 NK-R" panose="02020400000000000000" pitchFamily="18" charset="-128"/>
              </a:rPr>
              <a:t>【Unit2</a:t>
            </a:r>
            <a:r>
              <a:rPr kumimoji="1" lang="ja-JP" altLang="en-US" sz="2000" b="1" dirty="0">
                <a:latin typeface="Comic Sans MS" panose="030F0702030302020204" pitchFamily="66" charset="0"/>
                <a:ea typeface="UD デジタル 教科書体 NK-R" panose="02020400000000000000" pitchFamily="18" charset="-128"/>
              </a:rPr>
              <a:t>　</a:t>
            </a:r>
            <a:r>
              <a:rPr kumimoji="1" lang="en-US" altLang="ja-JP" sz="2000" b="1" dirty="0">
                <a:latin typeface="Comic Sans MS" panose="030F0702030302020204" pitchFamily="66" charset="0"/>
                <a:ea typeface="UD デジタル 教科書体 NK-R" panose="02020400000000000000" pitchFamily="18" charset="-128"/>
              </a:rPr>
              <a:t>Food Travels around the World】</a:t>
            </a:r>
            <a:endParaRPr kumimoji="1" lang="ja-JP" altLang="en-US" sz="2200" b="1" dirty="0">
              <a:latin typeface="Comic Sans MS" panose="030F0702030302020204" pitchFamily="66" charset="0"/>
              <a:ea typeface="UD デジタル 教科書体 NK-R" panose="02020400000000000000" pitchFamily="18" charset="-128"/>
            </a:endParaRPr>
          </a:p>
        </p:txBody>
      </p:sp>
      <p:sp>
        <p:nvSpPr>
          <p:cNvPr id="22" name="テキスト ボックス 24">
            <a:extLst>
              <a:ext uri="{FF2B5EF4-FFF2-40B4-BE49-F238E27FC236}">
                <a16:creationId xmlns:a16="http://schemas.microsoft.com/office/drawing/2014/main" id="{38604D4F-9C72-40DD-ACB8-23092E6279A0}"/>
              </a:ext>
            </a:extLst>
          </p:cNvPr>
          <p:cNvSpPr txBox="1"/>
          <p:nvPr/>
        </p:nvSpPr>
        <p:spPr>
          <a:xfrm>
            <a:off x="283387" y="2201524"/>
            <a:ext cx="7310250" cy="46166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2400" dirty="0">
                <a:solidFill>
                  <a:schemeClr val="accent1">
                    <a:lumMod val="50000"/>
                  </a:schemeClr>
                </a:solidFill>
                <a:latin typeface="Comic Sans MS" panose="030F0702030302020204" pitchFamily="66" charset="0"/>
                <a:ea typeface="UD デジタル 教科書体 NK-R" panose="02020400000000000000" pitchFamily="18" charset="-128"/>
              </a:rPr>
              <a:t>Challenge</a:t>
            </a:r>
            <a:r>
              <a:rPr kumimoji="1" lang="ja-JP" altLang="en-US" sz="2400" dirty="0">
                <a:solidFill>
                  <a:schemeClr val="accent1">
                    <a:lumMod val="50000"/>
                  </a:schemeClr>
                </a:solidFill>
                <a:latin typeface="Comic Sans MS" panose="030F0702030302020204" pitchFamily="66" charset="0"/>
                <a:ea typeface="UD デジタル 教科書体 NK-R" panose="02020400000000000000" pitchFamily="18" charset="-128"/>
              </a:rPr>
              <a:t>　</a:t>
            </a:r>
            <a:r>
              <a:rPr kumimoji="1" lang="ja-JP" altLang="en-US" sz="2400" b="1" dirty="0">
                <a:solidFill>
                  <a:schemeClr val="accent1">
                    <a:lumMod val="50000"/>
                  </a:schemeClr>
                </a:solidFill>
                <a:latin typeface="Comic Sans MS" panose="030F0702030302020204" pitchFamily="66" charset="0"/>
                <a:ea typeface="UD デジタル 教科書体 NK-R" panose="02020400000000000000" pitchFamily="18" charset="-128"/>
              </a:rPr>
              <a:t>②</a:t>
            </a:r>
            <a:r>
              <a:rPr kumimoji="1" lang="en-US" altLang="ja-JP" sz="2400" dirty="0">
                <a:solidFill>
                  <a:schemeClr val="accent1">
                    <a:lumMod val="50000"/>
                  </a:schemeClr>
                </a:solidFill>
                <a:latin typeface="Comic Sans MS" panose="030F0702030302020204" pitchFamily="66" charset="0"/>
                <a:ea typeface="UD デジタル 教科書体 NK-R" panose="02020400000000000000" pitchFamily="18" charset="-128"/>
              </a:rPr>
              <a:t> </a:t>
            </a:r>
            <a:r>
              <a:rPr kumimoji="1" lang="ja-JP" altLang="en-US" sz="2400" b="1" dirty="0">
                <a:solidFill>
                  <a:schemeClr val="accent1">
                    <a:lumMod val="50000"/>
                  </a:schemeClr>
                </a:solidFill>
                <a:latin typeface="Comic Sans MS" panose="030F0702030302020204" pitchFamily="66" charset="0"/>
                <a:ea typeface="UD デジタル 教科書体 NK-R" panose="02020400000000000000" pitchFamily="18" charset="-128"/>
              </a:rPr>
              <a:t>伝えたい内容を整理しよう</a:t>
            </a:r>
            <a:endParaRPr kumimoji="1" lang="en-US" altLang="ja-JP" sz="2400" b="1" dirty="0">
              <a:solidFill>
                <a:schemeClr val="accent1">
                  <a:lumMod val="50000"/>
                </a:schemeClr>
              </a:solidFill>
              <a:latin typeface="Comic Sans MS" panose="030F0702030302020204" pitchFamily="66" charset="0"/>
              <a:ea typeface="UD デジタル 教科書体 NK-R" panose="02020400000000000000" pitchFamily="18" charset="-128"/>
            </a:endParaRPr>
          </a:p>
        </p:txBody>
      </p:sp>
    </p:spTree>
    <p:extLst>
      <p:ext uri="{BB962C8B-B14F-4D97-AF65-F5344CB8AC3E}">
        <p14:creationId xmlns:p14="http://schemas.microsoft.com/office/powerpoint/2010/main" val="391670868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459</Words>
  <Application>Microsoft Office PowerPoint</Application>
  <PresentationFormat>画面に合わせる (4:3)</PresentationFormat>
  <Paragraphs>117</Paragraphs>
  <Slides>5</Slides>
  <Notes>5</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5</vt:i4>
      </vt:variant>
    </vt:vector>
  </HeadingPairs>
  <TitlesOfParts>
    <vt:vector size="15" baseType="lpstr">
      <vt:lpstr>UD デジタル 教科書体 NK-B</vt:lpstr>
      <vt:lpstr>UD デジタル 教科書体 NK-R</vt:lpstr>
      <vt:lpstr>UD デジタル 教科書体 N-R</vt:lpstr>
      <vt:lpstr>游ゴシック</vt:lpstr>
      <vt:lpstr>游ゴシック Light</vt:lpstr>
      <vt:lpstr>Arial</vt:lpstr>
      <vt:lpstr>Calibri</vt:lpstr>
      <vt:lpstr>Calibri Light</vt:lpstr>
      <vt:lpstr>Comic Sans MS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2024-02-26T23:44:14Z</dcterms:created>
  <dcterms:modified xsi:type="dcterms:W3CDTF">2024-02-26T23:44:20Z</dcterms:modified>
</cp:coreProperties>
</file>