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66" r:id="rId3"/>
    <p:sldId id="267" r:id="rId4"/>
    <p:sldId id="268" r:id="rId5"/>
    <p:sldId id="269" r:id="rId6"/>
  </p:sldIdLst>
  <p:sldSz cx="9144000" cy="6858000" type="screen4x3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67248" autoAdjust="0"/>
  </p:normalViewPr>
  <p:slideViewPr>
    <p:cSldViewPr snapToGrid="0">
      <p:cViewPr varScale="1">
        <p:scale>
          <a:sx n="88" d="100"/>
          <a:sy n="88" d="100"/>
        </p:scale>
        <p:origin x="23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4" d="100"/>
          <a:sy n="134" d="100"/>
        </p:scale>
        <p:origin x="1566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7254CDD-443F-4EB8-9AC5-4AC64B4EC17B}"/>
              </a:ext>
            </a:extLst>
          </p:cNvPr>
          <p:cNvSpPr txBox="1">
            <a:spLocks/>
          </p:cNvSpPr>
          <p:nvPr/>
        </p:nvSpPr>
        <p:spPr>
          <a:xfrm>
            <a:off x="788293" y="278945"/>
            <a:ext cx="1441029" cy="26051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5463" tIns="47732" rIns="95463" bIns="0" rtlCol="0" anchor="ctr" anchorCtr="0">
            <a:normAutofit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000" dirty="0"/>
              <a:t>第</a:t>
            </a:r>
            <a:r>
              <a:rPr lang="en-US" altLang="ja-JP" sz="1000" dirty="0"/>
              <a:t>3</a:t>
            </a:r>
            <a:r>
              <a:rPr lang="ja-JP" altLang="en-US" sz="1000" dirty="0"/>
              <a:t>学年　</a:t>
            </a:r>
            <a:r>
              <a:rPr lang="en-US" altLang="ja-JP" sz="1000" dirty="0"/>
              <a:t>Unit2</a:t>
            </a:r>
            <a:endParaRPr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30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9EF0B-FECC-4393-A7B5-25024433C559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0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8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30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072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5416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20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410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359856" y="165206"/>
            <a:ext cx="8577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【Unit2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Haiku in English】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772741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3800650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84519" y="2710815"/>
            <a:ext cx="5048798" cy="83116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自分が好きなことを伝えよう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（意外なものを選ぼう</a:t>
            </a:r>
            <a:r>
              <a:rPr kumimoji="1" lang="en-US" altLang="ja-JP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950" y="5443764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34C5D9F3-8081-43BA-9C07-D7D5940227B5}"/>
              </a:ext>
            </a:extLst>
          </p:cNvPr>
          <p:cNvGrpSpPr/>
          <p:nvPr/>
        </p:nvGrpSpPr>
        <p:grpSpPr>
          <a:xfrm>
            <a:off x="5386406" y="2491803"/>
            <a:ext cx="3052056" cy="1120751"/>
            <a:chOff x="5517443" y="2158778"/>
            <a:chExt cx="3490958" cy="1353674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83EEE234-C050-49AC-84C9-B27D83BEC642}"/>
                </a:ext>
              </a:extLst>
            </p:cNvPr>
            <p:cNvGrpSpPr/>
            <p:nvPr/>
          </p:nvGrpSpPr>
          <p:grpSpPr>
            <a:xfrm>
              <a:off x="5517443" y="2158778"/>
              <a:ext cx="3490958" cy="1353674"/>
              <a:chOff x="5165680" y="2375251"/>
              <a:chExt cx="3813150" cy="731521"/>
            </a:xfrm>
          </p:grpSpPr>
          <p:sp>
            <p:nvSpPr>
              <p:cNvPr id="28" name="雲 27">
                <a:extLst>
                  <a:ext uri="{FF2B5EF4-FFF2-40B4-BE49-F238E27FC236}">
                    <a16:creationId xmlns:a16="http://schemas.microsoft.com/office/drawing/2014/main" id="{EC5DAB49-D605-43A8-A600-592705FDB8F9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E3D1205A-3B43-44D4-B4DF-884F80D41E16}"/>
                  </a:ext>
                </a:extLst>
              </p:cNvPr>
              <p:cNvSpPr/>
              <p:nvPr/>
            </p:nvSpPr>
            <p:spPr>
              <a:xfrm>
                <a:off x="5726279" y="2583185"/>
                <a:ext cx="3252551" cy="4390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</a:t>
                </a:r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like</a:t>
                </a:r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… </a:t>
                </a:r>
              </a:p>
            </p:txBody>
          </p:sp>
        </p:grp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99636AF8-E59A-4BDC-BAAD-7DAA1F8D2B15}"/>
                </a:ext>
              </a:extLst>
            </p:cNvPr>
            <p:cNvSpPr/>
            <p:nvPr/>
          </p:nvSpPr>
          <p:spPr>
            <a:xfrm>
              <a:off x="6030674" y="2354957"/>
              <a:ext cx="1683206" cy="2927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79271" y="2197964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255626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3889433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2940" y="2673289"/>
            <a:ext cx="5710295" cy="97504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好きなことや取り組んでいることについて、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いつからしているのかを伝えよう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9184" y="5254684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990124EE-9ED7-46CC-ABEB-7F6400B3E659}"/>
              </a:ext>
            </a:extLst>
          </p:cNvPr>
          <p:cNvGrpSpPr/>
          <p:nvPr/>
        </p:nvGrpSpPr>
        <p:grpSpPr>
          <a:xfrm>
            <a:off x="5814231" y="2780644"/>
            <a:ext cx="3058357" cy="1108789"/>
            <a:chOff x="5517443" y="2158778"/>
            <a:chExt cx="3418114" cy="1353674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F480818F-0F84-48BE-B291-057CFA505230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8" name="雲 27">
                <a:extLst>
                  <a:ext uri="{FF2B5EF4-FFF2-40B4-BE49-F238E27FC236}">
                    <a16:creationId xmlns:a16="http://schemas.microsoft.com/office/drawing/2014/main" id="{2CF6A8AD-C28F-404D-9C8E-EA644B42CD9A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483F523A-B4DF-46A8-9603-3979A390CED9}"/>
                  </a:ext>
                </a:extLst>
              </p:cNvPr>
              <p:cNvSpPr/>
              <p:nvPr/>
            </p:nvSpPr>
            <p:spPr>
              <a:xfrm>
                <a:off x="5646712" y="2534574"/>
                <a:ext cx="3252551" cy="40884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have … for(since)…</a:t>
                </a:r>
              </a:p>
            </p:txBody>
          </p:sp>
        </p:grp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CADC3D1C-EDA5-4931-AE06-9921EA738EBA}"/>
                </a:ext>
              </a:extLst>
            </p:cNvPr>
            <p:cNvSpPr/>
            <p:nvPr/>
          </p:nvSpPr>
          <p:spPr>
            <a:xfrm>
              <a:off x="6041565" y="2309920"/>
              <a:ext cx="1643420" cy="2555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F752CCA-7B6A-4282-BA4D-0FAE56D9AD20}"/>
              </a:ext>
            </a:extLst>
          </p:cNvPr>
          <p:cNvSpPr txBox="1"/>
          <p:nvPr/>
        </p:nvSpPr>
        <p:spPr>
          <a:xfrm>
            <a:off x="332859" y="181425"/>
            <a:ext cx="8577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【Unit2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Haiku in English】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688AE3B4-AFDD-4516-839E-7C6F47897312}"/>
              </a:ext>
            </a:extLst>
          </p:cNvPr>
          <p:cNvSpPr txBox="1"/>
          <p:nvPr/>
        </p:nvSpPr>
        <p:spPr>
          <a:xfrm>
            <a:off x="279271" y="2197964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4473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33738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4002499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2940" y="2692010"/>
            <a:ext cx="5537991" cy="119742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続けていることについて、自分の考えや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just"/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感想を伝えよう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605" y="5238318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BB9FCF43-9932-4B43-A92E-C8B17111EFB9}"/>
              </a:ext>
            </a:extLst>
          </p:cNvPr>
          <p:cNvSpPr txBox="1"/>
          <p:nvPr/>
        </p:nvSpPr>
        <p:spPr>
          <a:xfrm>
            <a:off x="332859" y="181425"/>
            <a:ext cx="8577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【Unit2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Haiku in English】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3E9E23A6-0749-4EEC-A80E-4110B0E825A3}"/>
              </a:ext>
            </a:extLst>
          </p:cNvPr>
          <p:cNvGrpSpPr/>
          <p:nvPr/>
        </p:nvGrpSpPr>
        <p:grpSpPr>
          <a:xfrm>
            <a:off x="5733317" y="2694724"/>
            <a:ext cx="3128929" cy="1108789"/>
            <a:chOff x="5517444" y="2158778"/>
            <a:chExt cx="3496987" cy="1353674"/>
          </a:xfrm>
        </p:grpSpPr>
        <p:grpSp>
          <p:nvGrpSpPr>
            <p:cNvPr id="33" name="グループ化 32">
              <a:extLst>
                <a:ext uri="{FF2B5EF4-FFF2-40B4-BE49-F238E27FC236}">
                  <a16:creationId xmlns:a16="http://schemas.microsoft.com/office/drawing/2014/main" id="{AB01FC72-7679-4B46-812D-BC6E33872254}"/>
                </a:ext>
              </a:extLst>
            </p:cNvPr>
            <p:cNvGrpSpPr/>
            <p:nvPr/>
          </p:nvGrpSpPr>
          <p:grpSpPr>
            <a:xfrm>
              <a:off x="5517444" y="2158778"/>
              <a:ext cx="3496987" cy="1353674"/>
              <a:chOff x="5165680" y="2375251"/>
              <a:chExt cx="3819735" cy="731521"/>
            </a:xfrm>
          </p:grpSpPr>
          <p:sp>
            <p:nvSpPr>
              <p:cNvPr id="35" name="雲 34">
                <a:extLst>
                  <a:ext uri="{FF2B5EF4-FFF2-40B4-BE49-F238E27FC236}">
                    <a16:creationId xmlns:a16="http://schemas.microsoft.com/office/drawing/2014/main" id="{CDA50418-A6B3-41C9-BFAD-01F37BFBA0FE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6710A61A-007B-45F2-A94A-7B4F525A2F03}"/>
                  </a:ext>
                </a:extLst>
              </p:cNvPr>
              <p:cNvSpPr/>
              <p:nvPr/>
            </p:nvSpPr>
            <p:spPr>
              <a:xfrm>
                <a:off x="5732864" y="2559265"/>
                <a:ext cx="3252551" cy="4861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have … for(since)…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How long…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I’ve been …</a:t>
                </a:r>
                <a:r>
                  <a:rPr kumimoji="1" lang="en-US" altLang="ja-JP" sz="1500" dirty="0" err="1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ing</a:t>
                </a:r>
                <a:endParaRPr kumimoji="1" lang="en-US" altLang="ja-JP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F525FFE6-0B44-4551-90E4-0FC3F58ED7D9}"/>
                </a:ext>
              </a:extLst>
            </p:cNvPr>
            <p:cNvSpPr/>
            <p:nvPr/>
          </p:nvSpPr>
          <p:spPr>
            <a:xfrm>
              <a:off x="6041565" y="2309920"/>
              <a:ext cx="1643420" cy="2555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EF9738FF-B2F7-4E07-937F-8155ACAB48BC}"/>
              </a:ext>
            </a:extLst>
          </p:cNvPr>
          <p:cNvSpPr txBox="1"/>
          <p:nvPr/>
        </p:nvSpPr>
        <p:spPr>
          <a:xfrm>
            <a:off x="279271" y="2197964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9400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695172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3962509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2940" y="2719848"/>
            <a:ext cx="5321402" cy="104979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相手の続けていることについて質問したり答えたりしよう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272" y="5171324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55D877E-E310-4F80-8626-C334B2A3F47F}"/>
              </a:ext>
            </a:extLst>
          </p:cNvPr>
          <p:cNvSpPr txBox="1"/>
          <p:nvPr/>
        </p:nvSpPr>
        <p:spPr>
          <a:xfrm>
            <a:off x="332859" y="181425"/>
            <a:ext cx="8577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【Unit2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Haiku in English】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9" name="テキスト ボックス 24">
            <a:extLst>
              <a:ext uri="{FF2B5EF4-FFF2-40B4-BE49-F238E27FC236}">
                <a16:creationId xmlns:a16="http://schemas.microsoft.com/office/drawing/2014/main" id="{3A56B476-41D2-4D6C-9854-D1D0357A6285}"/>
              </a:ext>
            </a:extLst>
          </p:cNvPr>
          <p:cNvSpPr txBox="1"/>
          <p:nvPr/>
        </p:nvSpPr>
        <p:spPr>
          <a:xfrm>
            <a:off x="279271" y="2197964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952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887721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4002499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2942" y="2718797"/>
            <a:ext cx="5701848" cy="107528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自分や友達の意外な「○○歴」について</a:t>
            </a:r>
            <a:endParaRPr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just"/>
            <a:r>
              <a:rPr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伝え合おう</a:t>
            </a:r>
            <a:endParaRPr lang="ja-JP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8043" y="5120755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FED362F-BE6F-4C39-BB67-722975555C34}"/>
              </a:ext>
            </a:extLst>
          </p:cNvPr>
          <p:cNvSpPr txBox="1"/>
          <p:nvPr/>
        </p:nvSpPr>
        <p:spPr>
          <a:xfrm>
            <a:off x="332859" y="181425"/>
            <a:ext cx="8577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【Unit2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Haiku in English】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9" name="テキスト ボックス 24">
            <a:extLst>
              <a:ext uri="{FF2B5EF4-FFF2-40B4-BE49-F238E27FC236}">
                <a16:creationId xmlns:a16="http://schemas.microsoft.com/office/drawing/2014/main" id="{54DB0D2B-DCE2-44E3-ADC4-FBFC537C4547}"/>
              </a:ext>
            </a:extLst>
          </p:cNvPr>
          <p:cNvSpPr txBox="1"/>
          <p:nvPr/>
        </p:nvSpPr>
        <p:spPr>
          <a:xfrm>
            <a:off x="279271" y="2197964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8893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437</Words>
  <Application>Microsoft Office PowerPoint</Application>
  <PresentationFormat>画面に合わせる (4:3)</PresentationFormat>
  <Paragraphs>112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5" baseType="lpstr"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2024-02-26T23:47:16Z</dcterms:created>
  <dcterms:modified xsi:type="dcterms:W3CDTF">2024-02-26T23:47:21Z</dcterms:modified>
</cp:coreProperties>
</file>