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4293" autoAdjust="0"/>
  </p:normalViewPr>
  <p:slideViewPr>
    <p:cSldViewPr snapToGrid="0">
      <p:cViewPr varScale="1">
        <p:scale>
          <a:sx n="110" d="100"/>
          <a:sy n="110" d="100"/>
        </p:scale>
        <p:origin x="243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96E093-5133-48C9-BA56-216B9EC8E1C6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2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Unit3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 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【Unit3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My Future Job】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575066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2276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30626"/>
            <a:ext cx="4773386" cy="10580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家に欲しい</a:t>
            </a:r>
            <a:r>
              <a:rPr kumimoji="1" lang="en-US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AI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ロボットを</a:t>
            </a:r>
            <a:r>
              <a:rPr kumimoji="1" lang="en-US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つ挙げ、何のために使うかを伝えよう。</a:t>
            </a:r>
            <a:endParaRPr kumimoji="1" lang="en-US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（存在するものでも夢のロボットでもよい）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202658" y="2539237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I’ll use it to…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6218" y="218648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0215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7255"/>
            <a:ext cx="51167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</a:t>
            </a:r>
            <a:r>
              <a:rPr kumimoji="1" lang="en-US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AI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ロボットが手に入ったらどんな気持ちになるか、伝え合おう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754" y="527160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64D6E88-505E-4E3A-A0B8-694787C2C7D4}"/>
              </a:ext>
            </a:extLst>
          </p:cNvPr>
          <p:cNvGrpSpPr/>
          <p:nvPr/>
        </p:nvGrpSpPr>
        <p:grpSpPr>
          <a:xfrm>
            <a:off x="5446946" y="2562351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9BF0DA1-2B05-4A75-8A95-532D1BC2936D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8197E12-BAAE-48E9-9998-6F0E48621CD1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0368187-2368-43BA-9A0B-872C063F9DD9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I’m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to…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Are you…?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B9EB373-3886-4D8E-9684-DF327B66D54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B1AD590-EEE0-45E7-A746-F6EC35575FCC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【Unit3   My Future Job】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E6F72F7-B5E8-436B-A642-28826F29700B}"/>
              </a:ext>
            </a:extLst>
          </p:cNvPr>
          <p:cNvSpPr/>
          <p:nvPr/>
        </p:nvSpPr>
        <p:spPr>
          <a:xfrm>
            <a:off x="6230844" y="3246925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F5F48288-3E3C-46E6-869E-33BFC8F58841}"/>
              </a:ext>
            </a:extLst>
          </p:cNvPr>
          <p:cNvSpPr txBox="1"/>
          <p:nvPr/>
        </p:nvSpPr>
        <p:spPr>
          <a:xfrm>
            <a:off x="286218" y="218648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10382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42223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0854"/>
            <a:ext cx="457200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家ですべきことがどれくらいあるか伝え、</a:t>
            </a:r>
            <a:r>
              <a:rPr kumimoji="1" lang="en-US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AI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ロボットが必要な理由を伝え合おう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873" y="528395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6487A94-8232-49F8-912E-8C9462C35ADC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【Unit3   My Future Job】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986275B6-06A3-4682-AB97-BC6AFAFBBB9C}"/>
              </a:ext>
            </a:extLst>
          </p:cNvPr>
          <p:cNvGrpSpPr/>
          <p:nvPr/>
        </p:nvGrpSpPr>
        <p:grpSpPr>
          <a:xfrm>
            <a:off x="5150718" y="2404638"/>
            <a:ext cx="2768767" cy="1503060"/>
            <a:chOff x="5517443" y="2158778"/>
            <a:chExt cx="3418114" cy="1353674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51B16AE6-94B6-4AC4-A79C-945C86E47876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35" name="雲 34">
                <a:extLst>
                  <a:ext uri="{FF2B5EF4-FFF2-40B4-BE49-F238E27FC236}">
                    <a16:creationId xmlns:a16="http://schemas.microsoft.com/office/drawing/2014/main" id="{54F5D8A7-290C-4C12-82DF-2FE1E591B62C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5818C02A-2965-4738-A328-4C6681B4A2F9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We have … to…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… because…</a:t>
                </a:r>
              </a:p>
            </p:txBody>
          </p:sp>
        </p:grp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AD325171-3532-4EFC-B95D-84F36C6D2099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43E2594F-695A-461E-AA88-4ADE064BFBCE}"/>
              </a:ext>
            </a:extLst>
          </p:cNvPr>
          <p:cNvSpPr txBox="1"/>
          <p:nvPr/>
        </p:nvSpPr>
        <p:spPr>
          <a:xfrm>
            <a:off x="286218" y="218648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01085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01545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693"/>
            <a:ext cx="4888255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en-US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AI</a:t>
            </a:r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ロボットと暮らすために大切なこと、できることなどを伝え合おう　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555" y="514457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5269AE1-FFF1-4A95-890C-ACCA0A30EE57}"/>
              </a:ext>
            </a:extLst>
          </p:cNvPr>
          <p:cNvGrpSpPr/>
          <p:nvPr/>
        </p:nvGrpSpPr>
        <p:grpSpPr>
          <a:xfrm>
            <a:off x="5446946" y="2539770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29588B6-AFDC-4B44-A484-9A3A6B3A9C8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C8DE1CB9-3051-408E-B9AC-D771ED9EB6F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588B349-D9EA-4963-8665-D03F6E92B3F3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It is …to…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F95F6BA-F4C9-4F38-A38A-133D462D38D2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4F31A7C-A665-44A2-88A4-04FF6F606FB2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【Unit3   My Future Job】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1B18B833-6D0A-402A-97E9-E6DF1DC4D6DF}"/>
              </a:ext>
            </a:extLst>
          </p:cNvPr>
          <p:cNvSpPr txBox="1"/>
          <p:nvPr/>
        </p:nvSpPr>
        <p:spPr>
          <a:xfrm>
            <a:off x="286218" y="218648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35237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976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46618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どんな家庭用</a:t>
            </a:r>
            <a:r>
              <a:rPr lang="en-US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AI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ロボットが欲しいか、自分の考えを伝え合おう</a:t>
            </a:r>
            <a:endParaRPr lang="ja-JP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540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C3DD5AB-2F59-4089-917F-6E7099788128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 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【Unit3   My Future Job】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017484F7-F494-4359-BD40-F65E6494844F}"/>
              </a:ext>
            </a:extLst>
          </p:cNvPr>
          <p:cNvSpPr txBox="1"/>
          <p:nvPr/>
        </p:nvSpPr>
        <p:spPr>
          <a:xfrm>
            <a:off x="286218" y="2186486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471</Words>
  <Application>Microsoft Office PowerPoint</Application>
  <PresentationFormat>画面に合わせる (4:3)</PresentationFormat>
  <Paragraphs>119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2024-02-26T23:44:34Z</dcterms:created>
  <dcterms:modified xsi:type="dcterms:W3CDTF">2024-02-26T23:44:40Z</dcterms:modified>
</cp:coreProperties>
</file>