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3" r:id="rId4"/>
    <p:sldId id="264" r:id="rId5"/>
    <p:sldId id="265" r:id="rId6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9FB865D-C33C-41D8-BBB5-D18797422BBB}"/>
              </a:ext>
            </a:extLst>
          </p:cNvPr>
          <p:cNvSpPr/>
          <p:nvPr/>
        </p:nvSpPr>
        <p:spPr>
          <a:xfrm>
            <a:off x="749173" y="272080"/>
            <a:ext cx="2153752" cy="377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spcCol="0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第３学年　</a:t>
            </a:r>
            <a:r>
              <a:rPr kumimoji="1" lang="en-US" altLang="ja-JP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Unit3</a:t>
            </a:r>
            <a:endParaRPr kumimoji="1" lang="ja-JP" altLang="en-US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49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FFD9EF0B-FECC-4393-A7B5-25024433C559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41"/>
            <a:ext cx="8187690" cy="2795350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49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653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468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366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537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　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</a:t>
            </a:r>
            <a:r>
              <a:rPr kumimoji="1" lang="en-US" altLang="ja-JP" sz="2000" b="1">
                <a:latin typeface="Comic Sans MS" panose="030F0702030302020204" pitchFamily="66" charset="0"/>
                <a:ea typeface="BIZ UDPゴシック" panose="020B0400000000000000" pitchFamily="50" charset="-128"/>
              </a:rPr>
              <a:t>3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Animals on the Red List】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793661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73163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706104" y="2703653"/>
            <a:ext cx="5728748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動物園や水族館にいる生き物で、紹介したい生き物と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紹介する理由を伝えよう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950" y="544376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76F2E35A-219D-4D32-BDE2-4527315679BC}"/>
              </a:ext>
            </a:extLst>
          </p:cNvPr>
          <p:cNvGrpSpPr/>
          <p:nvPr/>
        </p:nvGrpSpPr>
        <p:grpSpPr>
          <a:xfrm>
            <a:off x="5861258" y="2614605"/>
            <a:ext cx="3075696" cy="1120751"/>
            <a:chOff x="5517443" y="2158778"/>
            <a:chExt cx="3517998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B53506E1-EE24-43A3-B2E8-40896F34F4D7}"/>
                </a:ext>
              </a:extLst>
            </p:cNvPr>
            <p:cNvGrpSpPr/>
            <p:nvPr/>
          </p:nvGrpSpPr>
          <p:grpSpPr>
            <a:xfrm>
              <a:off x="5517443" y="2158778"/>
              <a:ext cx="3517998" cy="1353674"/>
              <a:chOff x="5165680" y="2375251"/>
              <a:chExt cx="3842686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F7EA97CE-0492-402B-BCDD-DA83F8FBE613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CD61F361-37DC-4E93-A57F-D4F8A87D762F}"/>
                  </a:ext>
                </a:extLst>
              </p:cNvPr>
              <p:cNvSpPr/>
              <p:nvPr/>
            </p:nvSpPr>
            <p:spPr>
              <a:xfrm>
                <a:off x="5755815" y="2555572"/>
                <a:ext cx="3252551" cy="4390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It’s … for         to... 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D677D589-972B-45AD-A323-17E678713BC4}"/>
                </a:ext>
              </a:extLst>
            </p:cNvPr>
            <p:cNvSpPr/>
            <p:nvPr/>
          </p:nvSpPr>
          <p:spPr>
            <a:xfrm>
              <a:off x="6030674" y="2354957"/>
              <a:ext cx="1683206" cy="2927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09C49F13-6BCA-4560-8E18-BC814DE123A7}"/>
              </a:ext>
            </a:extLst>
          </p:cNvPr>
          <p:cNvSpPr/>
          <p:nvPr/>
        </p:nvSpPr>
        <p:spPr>
          <a:xfrm>
            <a:off x="7311938" y="3133271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17363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</a:t>
            </a:r>
            <a:r>
              <a:rPr kumimoji="1" lang="en-US" altLang="ja-JP" sz="2000" b="1" dirty="0">
                <a:latin typeface="Comic Sans MS" panose="030F0702030302020204" pitchFamily="66" charset="0"/>
                <a:ea typeface="BIZ UDPゴシック" panose="020B0400000000000000" pitchFamily="50" charset="-128"/>
              </a:rPr>
              <a:t>3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Animals on the Red List】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587484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58674"/>
            <a:chOff x="6190854" y="5434154"/>
            <a:chExt cx="2779210" cy="1258674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35715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771667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719934"/>
            <a:ext cx="5144431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生き物の大きさや生息地など、特徴を伝えよう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041" y="528897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6972F6A-D108-4153-87E5-CB79D309F9ED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4DF9EDE4-5575-405F-A8A6-69E04EA2FF94}"/>
              </a:ext>
            </a:extLst>
          </p:cNvPr>
          <p:cNvGrpSpPr/>
          <p:nvPr/>
        </p:nvGrpSpPr>
        <p:grpSpPr>
          <a:xfrm>
            <a:off x="5405364" y="2408094"/>
            <a:ext cx="3211409" cy="1428685"/>
            <a:chOff x="5517443" y="2158778"/>
            <a:chExt cx="3517998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36BEF8A0-CEE4-4E1F-B3F8-E7FB5D16BB38}"/>
                </a:ext>
              </a:extLst>
            </p:cNvPr>
            <p:cNvGrpSpPr/>
            <p:nvPr/>
          </p:nvGrpSpPr>
          <p:grpSpPr>
            <a:xfrm>
              <a:off x="5517443" y="2158778"/>
              <a:ext cx="3517998" cy="1353674"/>
              <a:chOff x="5165680" y="2375251"/>
              <a:chExt cx="3842686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05FFD9E1-DFA8-4B69-AA7D-8EFB35652DBB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FAE51D7A-3701-4CF7-B078-395CC8710BE0}"/>
                  </a:ext>
                </a:extLst>
              </p:cNvPr>
              <p:cNvSpPr/>
              <p:nvPr/>
            </p:nvSpPr>
            <p:spPr>
              <a:xfrm>
                <a:off x="5755815" y="2555572"/>
                <a:ext cx="3252551" cy="4390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It’s … for          to...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want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to…  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B5D44130-EF44-4704-96DE-A0F022D6F4DC}"/>
                </a:ext>
              </a:extLst>
            </p:cNvPr>
            <p:cNvSpPr/>
            <p:nvPr/>
          </p:nvSpPr>
          <p:spPr>
            <a:xfrm>
              <a:off x="6030674" y="2354957"/>
              <a:ext cx="1683206" cy="2927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1AB25757-D7D4-486B-8E83-29E884628B68}"/>
              </a:ext>
            </a:extLst>
          </p:cNvPr>
          <p:cNvSpPr/>
          <p:nvPr/>
        </p:nvSpPr>
        <p:spPr>
          <a:xfrm>
            <a:off x="6943706" y="2994579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F4E2DF5F-C142-4D43-89E9-0594315AF86C}"/>
              </a:ext>
            </a:extLst>
          </p:cNvPr>
          <p:cNvSpPr/>
          <p:nvPr/>
        </p:nvSpPr>
        <p:spPr>
          <a:xfrm>
            <a:off x="6470297" y="3216692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4">
            <a:extLst>
              <a:ext uri="{FF2B5EF4-FFF2-40B4-BE49-F238E27FC236}">
                <a16:creationId xmlns:a16="http://schemas.microsoft.com/office/drawing/2014/main" id="{0A08A69B-63D1-490C-98CD-E48724A06636}"/>
              </a:ext>
            </a:extLst>
          </p:cNvPr>
          <p:cNvSpPr txBox="1"/>
          <p:nvPr/>
        </p:nvSpPr>
        <p:spPr>
          <a:xfrm>
            <a:off x="283387" y="217363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424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</a:t>
            </a:r>
            <a:r>
              <a:rPr kumimoji="1" lang="en-US" altLang="ja-JP" sz="2000" b="1" dirty="0">
                <a:latin typeface="Comic Sans MS" panose="030F0702030302020204" pitchFamily="66" charset="0"/>
                <a:ea typeface="BIZ UDPゴシック" panose="020B0400000000000000" pitchFamily="50" charset="-128"/>
              </a:rPr>
              <a:t>3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Animals on the Red List】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028927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400311" y="5429488"/>
            <a:ext cx="2779210" cy="1257592"/>
            <a:chOff x="6190854" y="5434154"/>
            <a:chExt cx="2779210" cy="1257592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35715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07332" y="5906137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745190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7555" y="2794084"/>
            <a:ext cx="544993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その生き物について、さらに紹介したいことを調べ、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伝えよう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432" y="528897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32B4CE2-0BE6-4A6C-8DE4-2DA02F310F2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AA730776-E3B7-4292-B646-0C37B474A1BA}"/>
              </a:ext>
            </a:extLst>
          </p:cNvPr>
          <p:cNvGrpSpPr/>
          <p:nvPr/>
        </p:nvGrpSpPr>
        <p:grpSpPr>
          <a:xfrm>
            <a:off x="5653885" y="2468953"/>
            <a:ext cx="3214784" cy="1428685"/>
            <a:chOff x="5517443" y="2158778"/>
            <a:chExt cx="3521695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CC10924A-6FCD-48F7-BEAF-5B4411C297EE}"/>
                </a:ext>
              </a:extLst>
            </p:cNvPr>
            <p:cNvGrpSpPr/>
            <p:nvPr/>
          </p:nvGrpSpPr>
          <p:grpSpPr>
            <a:xfrm>
              <a:off x="5517443" y="2158778"/>
              <a:ext cx="3521695" cy="1353674"/>
              <a:chOff x="5165680" y="2375251"/>
              <a:chExt cx="3846724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432EABD3-3EFF-40F5-809A-C137A8E7905C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33C291F5-FA52-4B33-B651-D55D42B00ECC}"/>
                  </a:ext>
                </a:extLst>
              </p:cNvPr>
              <p:cNvSpPr/>
              <p:nvPr/>
            </p:nvSpPr>
            <p:spPr>
              <a:xfrm>
                <a:off x="5759854" y="2589685"/>
                <a:ext cx="3252550" cy="4390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It’s … for           to...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want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to…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let/help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…  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01DAC10F-CDA4-4707-9B98-5D51CCAF464D}"/>
                </a:ext>
              </a:extLst>
            </p:cNvPr>
            <p:cNvSpPr/>
            <p:nvPr/>
          </p:nvSpPr>
          <p:spPr>
            <a:xfrm>
              <a:off x="6030674" y="2354957"/>
              <a:ext cx="1683206" cy="2927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46917DF2-305B-4BF6-96A5-22DEC6C9CA3C}"/>
              </a:ext>
            </a:extLst>
          </p:cNvPr>
          <p:cNvSpPr/>
          <p:nvPr/>
        </p:nvSpPr>
        <p:spPr>
          <a:xfrm>
            <a:off x="7214000" y="2993324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E0D43AE7-B814-4C5A-8263-D8FDBDB22AB2}"/>
              </a:ext>
            </a:extLst>
          </p:cNvPr>
          <p:cNvSpPr/>
          <p:nvPr/>
        </p:nvSpPr>
        <p:spPr>
          <a:xfrm>
            <a:off x="6780416" y="3221819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B59A1B2-E4AF-4102-9A86-49DECD6A2BDC}"/>
              </a:ext>
            </a:extLst>
          </p:cNvPr>
          <p:cNvSpPr/>
          <p:nvPr/>
        </p:nvSpPr>
        <p:spPr>
          <a:xfrm>
            <a:off x="7075974" y="3494506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8F34472-7FA3-4768-A74C-E74558C64E80}"/>
              </a:ext>
            </a:extLst>
          </p:cNvPr>
          <p:cNvSpPr txBox="1"/>
          <p:nvPr/>
        </p:nvSpPr>
        <p:spPr>
          <a:xfrm>
            <a:off x="283387" y="217363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3636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</a:t>
            </a:r>
            <a:r>
              <a:rPr kumimoji="1" lang="en-US" altLang="ja-JP" sz="2000" b="1" dirty="0">
                <a:latin typeface="Comic Sans MS" panose="030F0702030302020204" pitchFamily="66" charset="0"/>
                <a:ea typeface="BIZ UDPゴシック" panose="020B0400000000000000" pitchFamily="50" charset="-128"/>
              </a:rPr>
              <a:t>3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Animals on the Red List】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412644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58674"/>
            <a:chOff x="6190854" y="5434154"/>
            <a:chExt cx="2779210" cy="1258674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35715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747853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782382"/>
            <a:ext cx="6074229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その生き物について自分が考えたことや感じたことを伝えよう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121" y="5168060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273597A-F711-4910-92F9-5BD71FE2EA99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544754CF-C20D-4094-A332-38252FAE1997}"/>
              </a:ext>
            </a:extLst>
          </p:cNvPr>
          <p:cNvSpPr txBox="1"/>
          <p:nvPr/>
        </p:nvSpPr>
        <p:spPr>
          <a:xfrm>
            <a:off x="283387" y="217363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881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</a:t>
            </a:r>
            <a:r>
              <a:rPr kumimoji="1" lang="en-US" altLang="ja-JP" sz="2000" b="1" dirty="0">
                <a:latin typeface="Comic Sans MS" panose="030F0702030302020204" pitchFamily="66" charset="0"/>
                <a:ea typeface="BIZ UDPゴシック" panose="020B0400000000000000" pitchFamily="50" charset="-128"/>
              </a:rPr>
              <a:t>3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Animals on the Red List】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095592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58674"/>
            <a:chOff x="6190854" y="5434154"/>
            <a:chExt cx="2779210" cy="1258674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35715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828068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1" y="2813178"/>
            <a:ext cx="521534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その生き物について、伝えることをまとめよう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（パフォーマンステストに向けて内容を整理しよう）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4537" y="5150863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1676C13-FCFC-4273-90BA-C2160A7D9042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4BD76987-C090-46D9-A5B2-1FC35C3B485C}"/>
              </a:ext>
            </a:extLst>
          </p:cNvPr>
          <p:cNvSpPr txBox="1"/>
          <p:nvPr/>
        </p:nvSpPr>
        <p:spPr>
          <a:xfrm>
            <a:off x="283387" y="217363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7290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451</Words>
  <Application>Microsoft Office PowerPoint</Application>
  <PresentationFormat>画面に合わせる (4:3)</PresentationFormat>
  <Paragraphs>112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7" baseType="lpstr">
      <vt:lpstr>BIZ UDPゴシック</vt:lpstr>
      <vt:lpstr>BIZ UDゴシック</vt:lpstr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2024-02-05T10:11:11Z</dcterms:created>
  <dcterms:modified xsi:type="dcterms:W3CDTF">2024-02-05T10:11:39Z</dcterms:modified>
</cp:coreProperties>
</file>