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6" r:id="rId5"/>
    <p:sldId id="277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6E0723-4192-435A-BD3A-2379C52BDAAA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1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Unit4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908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256615" y="166255"/>
            <a:ext cx="8630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Friends in New Zealand】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46024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90644" y="3754583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2909"/>
            <a:ext cx="5159847" cy="10137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先生になったつもりで、相手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生徒</a:t>
            </a:r>
            <a:r>
              <a:rPr kumimoji="1" lang="en-US" altLang="ja-JP" sz="2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に指示をしてみよう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75A00D8-60BA-4DB8-9BDF-A9C59E4D9DCE}"/>
              </a:ext>
            </a:extLst>
          </p:cNvPr>
          <p:cNvGrpSpPr/>
          <p:nvPr/>
        </p:nvGrpSpPr>
        <p:grpSpPr>
          <a:xfrm>
            <a:off x="5506051" y="2715503"/>
            <a:ext cx="2940231" cy="1353674"/>
            <a:chOff x="5540828" y="2158780"/>
            <a:chExt cx="3418114" cy="1353674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503B495E-E35E-4D99-8B88-A46D77CBBA1B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16" name="雲 15">
                <a:extLst>
                  <a:ext uri="{FF2B5EF4-FFF2-40B4-BE49-F238E27FC236}">
                    <a16:creationId xmlns:a16="http://schemas.microsoft.com/office/drawing/2014/main" id="{D7E3236B-A0E5-48A8-954B-260CA98F7C16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9475160F-BF02-48F1-83BD-F2C021D3E06C}"/>
                  </a:ext>
                </a:extLst>
              </p:cNvPr>
              <p:cNvSpPr/>
              <p:nvPr/>
            </p:nvSpPr>
            <p:spPr>
              <a:xfrm>
                <a:off x="5724660" y="2599732"/>
                <a:ext cx="2382275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Open…       Don’t…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Stand up.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636238C-FACC-48B4-8399-24965FC80CA9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90644" y="215094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55345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0313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62641"/>
            <a:ext cx="5468465" cy="10091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１日の生活の中で「○時に△△をする」と相手に伝えよう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754" y="528061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AE9F65C-9344-47FA-AF68-FF5830D8AC7C}"/>
              </a:ext>
            </a:extLst>
          </p:cNvPr>
          <p:cNvGrpSpPr/>
          <p:nvPr/>
        </p:nvGrpSpPr>
        <p:grpSpPr>
          <a:xfrm>
            <a:off x="5798773" y="2657976"/>
            <a:ext cx="2682287" cy="1353674"/>
            <a:chOff x="5540829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7B324AE0-4535-4C09-89A4-308878D0E8A9}"/>
                </a:ext>
              </a:extLst>
            </p:cNvPr>
            <p:cNvGrpSpPr/>
            <p:nvPr/>
          </p:nvGrpSpPr>
          <p:grpSpPr>
            <a:xfrm>
              <a:off x="5540829" y="2158778"/>
              <a:ext cx="3418114" cy="1353674"/>
              <a:chOff x="5191224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30A49BE7-1CF0-4696-AF45-B6177E684BFA}"/>
                  </a:ext>
                </a:extLst>
              </p:cNvPr>
              <p:cNvSpPr/>
              <p:nvPr/>
            </p:nvSpPr>
            <p:spPr>
              <a:xfrm>
                <a:off x="5191224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4D8B3941-5AC6-457F-B684-7E4812EEB547}"/>
                  </a:ext>
                </a:extLst>
              </p:cNvPr>
              <p:cNvSpPr/>
              <p:nvPr/>
            </p:nvSpPr>
            <p:spPr>
              <a:xfrm>
                <a:off x="5803746" y="2576667"/>
                <a:ext cx="2382275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eat… at …</a:t>
                </a:r>
              </a:p>
              <a:p>
                <a:r>
                  <a:rPr kumimoji="1" lang="en-US" altLang="ja-JP" sz="150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go to bed… at…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80DA6F6-8C55-4B9A-BAC3-ABB9F3F6EB1E}"/>
                </a:ext>
              </a:extLst>
            </p:cNvPr>
            <p:cNvSpPr/>
            <p:nvPr/>
          </p:nvSpPr>
          <p:spPr>
            <a:xfrm>
              <a:off x="6030674" y="2385106"/>
              <a:ext cx="1825873" cy="1890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E54D739-0F63-4253-B8CF-AF842CC67C21}"/>
              </a:ext>
            </a:extLst>
          </p:cNvPr>
          <p:cNvSpPr txBox="1"/>
          <p:nvPr/>
        </p:nvSpPr>
        <p:spPr>
          <a:xfrm>
            <a:off x="256615" y="166255"/>
            <a:ext cx="8630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Friends in New Zealand】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AC9DFEDA-FD7F-4BB8-AC92-8D61189A5CCF}"/>
              </a:ext>
            </a:extLst>
          </p:cNvPr>
          <p:cNvSpPr txBox="1"/>
          <p:nvPr/>
        </p:nvSpPr>
        <p:spPr>
          <a:xfrm>
            <a:off x="290644" y="215094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70515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8646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41700"/>
            <a:ext cx="5448607" cy="10826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「何時に△△をしますか」とたずねたり、それに答えたりできるようにしよう　</a:t>
            </a:r>
            <a:endParaRPr kumimoji="1"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378" y="524868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87E3E335-6F1D-4260-816E-1C96C88E1EE0}"/>
              </a:ext>
            </a:extLst>
          </p:cNvPr>
          <p:cNvGrpSpPr/>
          <p:nvPr/>
        </p:nvGrpSpPr>
        <p:grpSpPr>
          <a:xfrm>
            <a:off x="5551950" y="2818190"/>
            <a:ext cx="3073890" cy="1353674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DD434E0-6198-458C-A373-3DF832BE7C83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E0592B66-CB6B-4A93-8558-6C3E622A12A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1B57D62A-05A0-49FB-BE71-E76B76FE63F7}"/>
                  </a:ext>
                </a:extLst>
              </p:cNvPr>
              <p:cNvSpPr/>
              <p:nvPr/>
            </p:nvSpPr>
            <p:spPr>
              <a:xfrm>
                <a:off x="5761989" y="2588869"/>
                <a:ext cx="2608946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at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time 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78F0768-B325-463D-AD5A-72FAA333D795}"/>
                </a:ext>
              </a:extLst>
            </p:cNvPr>
            <p:cNvSpPr/>
            <p:nvPr/>
          </p:nvSpPr>
          <p:spPr>
            <a:xfrm>
              <a:off x="6030673" y="2412039"/>
              <a:ext cx="1625009" cy="13194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939C953-F0E5-472B-8493-FED0A786E190}"/>
              </a:ext>
            </a:extLst>
          </p:cNvPr>
          <p:cNvSpPr txBox="1"/>
          <p:nvPr/>
        </p:nvSpPr>
        <p:spPr>
          <a:xfrm>
            <a:off x="256615" y="166255"/>
            <a:ext cx="8630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Friends in New Zealand】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B055271D-643E-426A-A463-E8549D65BA37}"/>
              </a:ext>
            </a:extLst>
          </p:cNvPr>
          <p:cNvSpPr txBox="1"/>
          <p:nvPr/>
        </p:nvSpPr>
        <p:spPr>
          <a:xfrm>
            <a:off x="290644" y="215094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01886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4163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6961"/>
            <a:ext cx="4912175" cy="8844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「どんな〇〇が好きですか」と相手にたずねたり答えたりしよう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829" y="5142449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2F7D3F6-23CA-4D95-92D0-FB3A03E1D11F}"/>
              </a:ext>
            </a:extLst>
          </p:cNvPr>
          <p:cNvSpPr txBox="1"/>
          <p:nvPr/>
        </p:nvSpPr>
        <p:spPr>
          <a:xfrm>
            <a:off x="256615" y="166255"/>
            <a:ext cx="8630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Friends in New Zealand】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8363A5D6-EC29-4932-B13B-714802B67B45}"/>
              </a:ext>
            </a:extLst>
          </p:cNvPr>
          <p:cNvGrpSpPr/>
          <p:nvPr/>
        </p:nvGrpSpPr>
        <p:grpSpPr>
          <a:xfrm>
            <a:off x="5372392" y="2539770"/>
            <a:ext cx="3073890" cy="1353674"/>
            <a:chOff x="5517443" y="2158778"/>
            <a:chExt cx="3418114" cy="1353674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C514CEB5-6340-4A1B-B51B-A633C67F4053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5" name="雲 34">
                <a:extLst>
                  <a:ext uri="{FF2B5EF4-FFF2-40B4-BE49-F238E27FC236}">
                    <a16:creationId xmlns:a16="http://schemas.microsoft.com/office/drawing/2014/main" id="{ABF8A5CF-916C-44F4-9B30-97FEB9E68F66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75D9C99F-4C6C-45B8-B7CB-894B3E9C2A41}"/>
                  </a:ext>
                </a:extLst>
              </p:cNvPr>
              <p:cNvSpPr/>
              <p:nvPr/>
            </p:nvSpPr>
            <p:spPr>
              <a:xfrm>
                <a:off x="6005737" y="2571840"/>
                <a:ext cx="2608946" cy="44263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have … at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time 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         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9230B238-1A9A-47B4-8759-7BB37919CDDA}"/>
                </a:ext>
              </a:extLst>
            </p:cNvPr>
            <p:cNvSpPr/>
            <p:nvPr/>
          </p:nvSpPr>
          <p:spPr>
            <a:xfrm>
              <a:off x="6030673" y="2412039"/>
              <a:ext cx="1625009" cy="13194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C5013C3-04C4-4115-BA4B-A8C42AE50147}"/>
              </a:ext>
            </a:extLst>
          </p:cNvPr>
          <p:cNvSpPr/>
          <p:nvPr/>
        </p:nvSpPr>
        <p:spPr>
          <a:xfrm>
            <a:off x="6772134" y="3450113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4">
            <a:extLst>
              <a:ext uri="{FF2B5EF4-FFF2-40B4-BE49-F238E27FC236}">
                <a16:creationId xmlns:a16="http://schemas.microsoft.com/office/drawing/2014/main" id="{AB94FB10-2FE8-4A43-9F3A-15A4BA14A5AA}"/>
              </a:ext>
            </a:extLst>
          </p:cNvPr>
          <p:cNvSpPr txBox="1"/>
          <p:nvPr/>
        </p:nvSpPr>
        <p:spPr>
          <a:xfrm>
            <a:off x="290644" y="215094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342262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3476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9603"/>
            <a:ext cx="5627914" cy="8758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１日の生活の中で、相手と同じところと違うところをたくさん見つけよう</a:t>
            </a:r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180" y="513394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98F1E0D-D458-4D33-BF5F-068C7E6FE5B1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558C2B7-504E-4376-BC4A-B8774AA2E655}"/>
              </a:ext>
            </a:extLst>
          </p:cNvPr>
          <p:cNvSpPr txBox="1"/>
          <p:nvPr/>
        </p:nvSpPr>
        <p:spPr>
          <a:xfrm>
            <a:off x="256615" y="166255"/>
            <a:ext cx="8630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Friends in New Zealand】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7" name="テキスト ボックス 24">
            <a:extLst>
              <a:ext uri="{FF2B5EF4-FFF2-40B4-BE49-F238E27FC236}">
                <a16:creationId xmlns:a16="http://schemas.microsoft.com/office/drawing/2014/main" id="{FBD1A67D-BDE6-49B2-8D78-C095B0DE121F}"/>
              </a:ext>
            </a:extLst>
          </p:cNvPr>
          <p:cNvSpPr txBox="1"/>
          <p:nvPr/>
        </p:nvSpPr>
        <p:spPr>
          <a:xfrm>
            <a:off x="290644" y="215094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6443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477</Words>
  <Application>Microsoft Office PowerPoint</Application>
  <PresentationFormat>画面に合わせる (4:3)</PresentationFormat>
  <Paragraphs>117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2024-02-26T23:40:47Z</dcterms:created>
  <dcterms:modified xsi:type="dcterms:W3CDTF">2024-02-26T23:40:55Z</dcterms:modified>
</cp:coreProperties>
</file>