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ー 2">
            <a:extLst>
              <a:ext uri="{FF2B5EF4-FFF2-40B4-BE49-F238E27FC236}">
                <a16:creationId xmlns:a16="http://schemas.microsoft.com/office/drawing/2014/main" id="{2C32664E-3BFF-420E-A474-10FACBCB2677}"/>
              </a:ext>
            </a:extLst>
          </p:cNvPr>
          <p:cNvSpPr txBox="1">
            <a:spLocks/>
          </p:cNvSpPr>
          <p:nvPr/>
        </p:nvSpPr>
        <p:spPr>
          <a:xfrm>
            <a:off x="9018481" y="108372"/>
            <a:ext cx="919669" cy="3328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 lnSpcReduction="10000"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100" dirty="0"/>
              <a:t>資料</a:t>
            </a: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9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1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9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072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416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20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41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9675" y="177007"/>
            <a:ext cx="906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Be Prepared and Work Together】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4125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00650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84519" y="2632085"/>
            <a:ext cx="5048798" cy="831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市のおすすめスポットを伝えよう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50" y="544376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34C5D9F3-8081-43BA-9C07-D7D5940227B5}"/>
              </a:ext>
            </a:extLst>
          </p:cNvPr>
          <p:cNvGrpSpPr/>
          <p:nvPr/>
        </p:nvGrpSpPr>
        <p:grpSpPr>
          <a:xfrm>
            <a:off x="5471111" y="2370764"/>
            <a:ext cx="3075696" cy="1120751"/>
            <a:chOff x="5517443" y="2158778"/>
            <a:chExt cx="3517998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83EEE234-C050-49AC-84C9-B27D83BEC642}"/>
                </a:ext>
              </a:extLst>
            </p:cNvPr>
            <p:cNvGrpSpPr/>
            <p:nvPr/>
          </p:nvGrpSpPr>
          <p:grpSpPr>
            <a:xfrm>
              <a:off x="5517443" y="2158778"/>
              <a:ext cx="3517998" cy="1353674"/>
              <a:chOff x="5165680" y="2375251"/>
              <a:chExt cx="3842686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EC5DAB49-D605-43A8-A600-592705FDB8F9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E3D1205A-3B43-44D4-B4DF-884F80D41E16}"/>
                  </a:ext>
                </a:extLst>
              </p:cNvPr>
              <p:cNvSpPr/>
              <p:nvPr/>
            </p:nvSpPr>
            <p:spPr>
              <a:xfrm>
                <a:off x="5755815" y="2555572"/>
                <a:ext cx="3252551" cy="43903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know where…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99636AF8-E59A-4BDC-BAAD-7DAA1F8D2B15}"/>
                </a:ext>
              </a:extLst>
            </p:cNvPr>
            <p:cNvSpPr/>
            <p:nvPr/>
          </p:nvSpPr>
          <p:spPr>
            <a:xfrm>
              <a:off x="6030674" y="2354957"/>
              <a:ext cx="1683206" cy="2927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9469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9675" y="177007"/>
            <a:ext cx="906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Be Prepared and Work Together】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581829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3889433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673289"/>
            <a:ext cx="6206330" cy="9750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市のおすすめスポットでできることや特徴をやり取りしよう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184" y="525468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90124EE-9ED7-46CC-ABEB-7F6400B3E659}"/>
              </a:ext>
            </a:extLst>
          </p:cNvPr>
          <p:cNvGrpSpPr/>
          <p:nvPr/>
        </p:nvGrpSpPr>
        <p:grpSpPr>
          <a:xfrm>
            <a:off x="5536076" y="3011477"/>
            <a:ext cx="3418114" cy="1108789"/>
            <a:chOff x="5517443" y="2158778"/>
            <a:chExt cx="3418114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F480818F-0F84-48BE-B291-057CFA505230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2CF6A8AD-C28F-404D-9C8E-EA644B42CD9A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483F523A-B4DF-46A8-9603-3979A390CED9}"/>
                  </a:ext>
                </a:extLst>
              </p:cNvPr>
              <p:cNvSpPr/>
              <p:nvPr/>
            </p:nvSpPr>
            <p:spPr>
              <a:xfrm>
                <a:off x="5646712" y="2534574"/>
                <a:ext cx="3252551" cy="4088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know where… Tell me what…</a:t>
                </a: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CADC3D1C-EDA5-4931-AE06-9921EA738EBA}"/>
                </a:ext>
              </a:extLst>
            </p:cNvPr>
            <p:cNvSpPr/>
            <p:nvPr/>
          </p:nvSpPr>
          <p:spPr>
            <a:xfrm>
              <a:off x="5978960" y="2447909"/>
              <a:ext cx="1467733" cy="1614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21B81B67-CB6A-4142-84A8-E8B79EB07311}"/>
              </a:ext>
            </a:extLst>
          </p:cNvPr>
          <p:cNvSpPr txBox="1"/>
          <p:nvPr/>
        </p:nvSpPr>
        <p:spPr>
          <a:xfrm>
            <a:off x="283387" y="219469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47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9675" y="177007"/>
            <a:ext cx="906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Be Prepared and Work Together】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77025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139677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692009"/>
            <a:ext cx="5421611" cy="12969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市のおすすめスポットで見たことあるものや人、されていることなどについて伝え合おう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605" y="523831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7A101F07-3647-41D1-92D3-20D16A580712}"/>
              </a:ext>
            </a:extLst>
          </p:cNvPr>
          <p:cNvGrpSpPr/>
          <p:nvPr/>
        </p:nvGrpSpPr>
        <p:grpSpPr>
          <a:xfrm>
            <a:off x="5700498" y="3020592"/>
            <a:ext cx="3418114" cy="1384897"/>
            <a:chOff x="5517443" y="2158778"/>
            <a:chExt cx="3418114" cy="1353674"/>
          </a:xfrm>
        </p:grpSpPr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45198158-D941-4366-A34F-EAE61D63FB48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8" name="雲 27">
                <a:extLst>
                  <a:ext uri="{FF2B5EF4-FFF2-40B4-BE49-F238E27FC236}">
                    <a16:creationId xmlns:a16="http://schemas.microsoft.com/office/drawing/2014/main" id="{2C04250A-C7BC-4D00-A83A-81F40CE4C41A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4BE75F83-A9A9-462E-A8D7-104AEDC52BF9}"/>
                  </a:ext>
                </a:extLst>
              </p:cNvPr>
              <p:cNvSpPr/>
              <p:nvPr/>
            </p:nvSpPr>
            <p:spPr>
              <a:xfrm>
                <a:off x="5512160" y="2476035"/>
                <a:ext cx="3252551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know where… Tell me what…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playing…  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eaten…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D84ED2B0-1273-4F90-BB2A-9F8902795D51}"/>
                </a:ext>
              </a:extLst>
            </p:cNvPr>
            <p:cNvSpPr/>
            <p:nvPr/>
          </p:nvSpPr>
          <p:spPr>
            <a:xfrm>
              <a:off x="6030674" y="2354957"/>
              <a:ext cx="1467733" cy="1614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10D5E26-545A-4077-A7F3-D5F063C9C52E}"/>
              </a:ext>
            </a:extLst>
          </p:cNvPr>
          <p:cNvSpPr/>
          <p:nvPr/>
        </p:nvSpPr>
        <p:spPr>
          <a:xfrm>
            <a:off x="7409555" y="3761176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A7D7FED-255C-4FBA-BA38-7C593DB19A67}"/>
              </a:ext>
            </a:extLst>
          </p:cNvPr>
          <p:cNvSpPr/>
          <p:nvPr/>
        </p:nvSpPr>
        <p:spPr>
          <a:xfrm>
            <a:off x="6084551" y="3749129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4">
            <a:extLst>
              <a:ext uri="{FF2B5EF4-FFF2-40B4-BE49-F238E27FC236}">
                <a16:creationId xmlns:a16="http://schemas.microsoft.com/office/drawing/2014/main" id="{78381458-B057-40AF-A9F5-C3A3301EDF1A}"/>
              </a:ext>
            </a:extLst>
          </p:cNvPr>
          <p:cNvSpPr txBox="1"/>
          <p:nvPr/>
        </p:nvSpPr>
        <p:spPr>
          <a:xfrm>
            <a:off x="283387" y="219469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9400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9675" y="177007"/>
            <a:ext cx="906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Be Prepared and Work Together】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155282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0" y="2719848"/>
            <a:ext cx="5321402" cy="104979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市のおすすめスポットに行ってほしい理由を伝えよう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272" y="517132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4BE2F32D-F28C-4024-9763-CFD3DE81B146}"/>
              </a:ext>
            </a:extLst>
          </p:cNvPr>
          <p:cNvSpPr txBox="1"/>
          <p:nvPr/>
        </p:nvSpPr>
        <p:spPr>
          <a:xfrm>
            <a:off x="283387" y="219469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95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39675" y="177007"/>
            <a:ext cx="9064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【Unit4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Be Prepared and Work Together】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553607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173431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662942" y="2718797"/>
            <a:ext cx="5701848" cy="128534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ja-JP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市の観光大使として、おすすめスポットを紹介し、よさをアピールしよう</a:t>
            </a: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043" y="512075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B80E1CEC-84D0-4D9A-B6F2-FAAEAA4584DC}"/>
              </a:ext>
            </a:extLst>
          </p:cNvPr>
          <p:cNvSpPr txBox="1"/>
          <p:nvPr/>
        </p:nvSpPr>
        <p:spPr>
          <a:xfrm>
            <a:off x="283387" y="2194692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8893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438</Words>
  <Application>Microsoft Office PowerPoint</Application>
  <PresentationFormat>画面に合わせる (4:3)</PresentationFormat>
  <Paragraphs>107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2024-02-05T10:12:04Z</dcterms:created>
  <dcterms:modified xsi:type="dcterms:W3CDTF">2024-02-05T10:12:37Z</dcterms:modified>
</cp:coreProperties>
</file>