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79843" autoAdjust="0"/>
  </p:normalViewPr>
  <p:slideViewPr>
    <p:cSldViewPr snapToGrid="0">
      <p:cViewPr varScale="1">
        <p:scale>
          <a:sx n="104" d="100"/>
          <a:sy n="104" d="100"/>
        </p:scale>
        <p:origin x="229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B774F5-10D3-46E5-AC0C-5FD6410A8F09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Unit4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Homestay in the United States】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568129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18566"/>
            <a:ext cx="477338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家でのルールや公共の場でのマナーについて伝えよう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177804" y="2532709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have 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don’t have to…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0068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14447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家でのルールや公共の場でのマナーについて、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さらに伝えよう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962" y="5262619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81578" y="2543032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771860" y="251192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have 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must…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must not…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AB34149-FFCE-47DF-840A-5AAE8F02C32C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Homestay in the United States】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02DBF738-4A4D-4F74-8643-93F4CDC6D257}"/>
              </a:ext>
            </a:extLst>
          </p:cNvPr>
          <p:cNvSpPr txBox="1"/>
          <p:nvPr/>
        </p:nvSpPr>
        <p:spPr>
          <a:xfrm>
            <a:off x="283387" y="220068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028312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45040"/>
            <a:ext cx="4373880" cy="1039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自分が楽しんでいることや、自分</a:t>
            </a:r>
            <a:r>
              <a:rPr kumimoji="1"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の得意なこと、不得意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なことを伝えよう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378" y="52843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036820" y="2590647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enjoy …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endParaRPr kumimoji="1" lang="en-US" altLang="ja-JP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not good at…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7FC237-2B52-4E5A-A7F7-76B8EBEC9D96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Homestay in the United States】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A9F548AE-8551-408E-ADF0-ACD87352884F}"/>
              </a:ext>
            </a:extLst>
          </p:cNvPr>
          <p:cNvSpPr txBox="1"/>
          <p:nvPr/>
        </p:nvSpPr>
        <p:spPr>
          <a:xfrm>
            <a:off x="283387" y="220068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7429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4888255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外国人が困りそうな</a:t>
            </a:r>
            <a:r>
              <a:rPr kumimoji="1" lang="ja-JP" altLang="en-US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日本の習慣やマナー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について説明できるようにしよう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829" y="5168616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423546" y="252767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Arial" panose="020B0604020202020204" pitchFamily="34" charset="0"/>
                    <a:ea typeface="UD デジタル 教科書体 N-R" panose="02020400000000000000" pitchFamily="17" charset="-128"/>
                    <a:cs typeface="Arial" panose="020B0604020202020204" pitchFamily="34" charset="0"/>
                  </a:rPr>
                  <a:t>Y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ou don’t have to …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 err="1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ing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… is…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206EDF3-A870-4076-A7E0-7879B69D29A4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Homestay in the United States】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0E1FC353-F63B-4F35-9D83-A8EB299A5297}"/>
              </a:ext>
            </a:extLst>
          </p:cNvPr>
          <p:cNvSpPr/>
          <p:nvPr/>
        </p:nvSpPr>
        <p:spPr>
          <a:xfrm>
            <a:off x="5982507" y="336753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E9586F87-B84A-492E-96AE-EB5EA2B9B36B}"/>
              </a:ext>
            </a:extLst>
          </p:cNvPr>
          <p:cNvSpPr txBox="1"/>
          <p:nvPr/>
        </p:nvSpPr>
        <p:spPr>
          <a:xfrm>
            <a:off x="283387" y="220068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68968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12826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日本の習慣やマナーを紹介し、日本のよさを伝えよう</a:t>
            </a:r>
            <a:endParaRPr lang="ja-JP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82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5A137F2-AC86-4330-96C0-23DAE3DEEC19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Homestay in the United States】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3815037-C3C2-4E85-AFD8-14BE228C3EBE}"/>
              </a:ext>
            </a:extLst>
          </p:cNvPr>
          <p:cNvSpPr txBox="1"/>
          <p:nvPr/>
        </p:nvSpPr>
        <p:spPr>
          <a:xfrm>
            <a:off x="283387" y="2200689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474</Words>
  <Application>Microsoft Office PowerPoint</Application>
  <PresentationFormat>画面に合わせる (4:3)</PresentationFormat>
  <Paragraphs>119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2024-02-26T23:44:54Z</dcterms:created>
  <dcterms:modified xsi:type="dcterms:W3CDTF">2024-02-26T23:45:00Z</dcterms:modified>
</cp:coreProperties>
</file>