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3" r:id="rId3"/>
    <p:sldId id="274" r:id="rId4"/>
    <p:sldId id="275" r:id="rId5"/>
    <p:sldId id="276" r:id="rId6"/>
    <p:sldId id="277" r:id="rId7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1650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C04672-CC17-4247-9E5E-0F067DD3A6FC}"/>
              </a:ext>
            </a:extLst>
          </p:cNvPr>
          <p:cNvSpPr/>
          <p:nvPr/>
        </p:nvSpPr>
        <p:spPr>
          <a:xfrm>
            <a:off x="801045" y="279610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第１学年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Unit5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435000" cy="356198"/>
          </a:xfrm>
          <a:prstGeom prst="rect">
            <a:avLst/>
          </a:prstGeom>
        </p:spPr>
        <p:txBody>
          <a:bodyPr vert="horz" lIns="95448" tIns="47724" rIns="95448" bIns="477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52" y="0"/>
            <a:ext cx="4435000" cy="356198"/>
          </a:xfrm>
          <a:prstGeom prst="rect">
            <a:avLst/>
          </a:prstGeom>
        </p:spPr>
        <p:txBody>
          <a:bodyPr vert="horz" lIns="95448" tIns="47724" rIns="95448" bIns="47724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48" tIns="47724" rIns="95448" bIns="477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3"/>
            <a:ext cx="8187690" cy="2795350"/>
          </a:xfrm>
          <a:prstGeom prst="rect">
            <a:avLst/>
          </a:prstGeom>
        </p:spPr>
        <p:txBody>
          <a:bodyPr vert="horz" lIns="95448" tIns="47724" rIns="95448" bIns="477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6743106"/>
            <a:ext cx="4435000" cy="356197"/>
          </a:xfrm>
          <a:prstGeom prst="rect">
            <a:avLst/>
          </a:prstGeom>
        </p:spPr>
        <p:txBody>
          <a:bodyPr vert="horz" lIns="95448" tIns="47724" rIns="95448" bIns="477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52" y="6743106"/>
            <a:ext cx="4435000" cy="356197"/>
          </a:xfrm>
          <a:prstGeom prst="rect">
            <a:avLst/>
          </a:prstGeom>
        </p:spPr>
        <p:txBody>
          <a:bodyPr vert="horz" lIns="95448" tIns="47724" rIns="95448" bIns="47724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0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790092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57009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2909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教室内のものがどこにあるかを説明するために情報を集め、英語で伝えよう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75A00D8-60BA-4DB8-9BDF-A9C59E4D9DCE}"/>
              </a:ext>
            </a:extLst>
          </p:cNvPr>
          <p:cNvGrpSpPr/>
          <p:nvPr/>
        </p:nvGrpSpPr>
        <p:grpSpPr>
          <a:xfrm>
            <a:off x="5822787" y="2715277"/>
            <a:ext cx="2940231" cy="1353674"/>
            <a:chOff x="5540828" y="2158780"/>
            <a:chExt cx="3418114" cy="1353674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03B495E-E35E-4D99-8B88-A46D77CBBA1B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16" name="雲 15">
                <a:extLst>
                  <a:ext uri="{FF2B5EF4-FFF2-40B4-BE49-F238E27FC236}">
                    <a16:creationId xmlns:a16="http://schemas.microsoft.com/office/drawing/2014/main" id="{D7E3236B-A0E5-48A8-954B-260CA98F7C16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9475160F-BF02-48F1-83BD-F2C021D3E06C}"/>
                  </a:ext>
                </a:extLst>
              </p:cNvPr>
              <p:cNvSpPr/>
              <p:nvPr/>
            </p:nvSpPr>
            <p:spPr>
              <a:xfrm>
                <a:off x="5724660" y="2599732"/>
                <a:ext cx="2382275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 on the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by the 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636238C-FACC-48B4-8399-24965FC80CA9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2CD15A13-F7A9-44FC-B8F6-3C1DDF48F26B}"/>
              </a:ext>
            </a:extLst>
          </p:cNvPr>
          <p:cNvSpPr/>
          <p:nvPr/>
        </p:nvSpPr>
        <p:spPr>
          <a:xfrm>
            <a:off x="6277395" y="327390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729374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0313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2641"/>
            <a:ext cx="5468465" cy="8431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学校内、学校周辺の施設の場所を説明するために情報を集め、英語で伝えよう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801" y="531626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AE9F65C-9344-47FA-AF68-FF5830D8AC7C}"/>
              </a:ext>
            </a:extLst>
          </p:cNvPr>
          <p:cNvGrpSpPr/>
          <p:nvPr/>
        </p:nvGrpSpPr>
        <p:grpSpPr>
          <a:xfrm>
            <a:off x="5798773" y="2657976"/>
            <a:ext cx="3142930" cy="1353674"/>
            <a:chOff x="5540829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B324AE0-4535-4C09-89A4-308878D0E8A9}"/>
                </a:ext>
              </a:extLst>
            </p:cNvPr>
            <p:cNvGrpSpPr/>
            <p:nvPr/>
          </p:nvGrpSpPr>
          <p:grpSpPr>
            <a:xfrm>
              <a:off x="5540829" y="2158778"/>
              <a:ext cx="3418114" cy="1353674"/>
              <a:chOff x="5191224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30A49BE7-1CF0-4696-AF45-B6177E684BFA}"/>
                  </a:ext>
                </a:extLst>
              </p:cNvPr>
              <p:cNvSpPr/>
              <p:nvPr/>
            </p:nvSpPr>
            <p:spPr>
              <a:xfrm>
                <a:off x="5191224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4D8B3941-5AC6-457F-B684-7E4812EEB547}"/>
                  </a:ext>
                </a:extLst>
              </p:cNvPr>
              <p:cNvSpPr/>
              <p:nvPr/>
            </p:nvSpPr>
            <p:spPr>
              <a:xfrm>
                <a:off x="5724660" y="2599732"/>
                <a:ext cx="2382275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is on the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by (near) the 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80DA6F6-8C55-4B9A-BAC3-ABB9F3F6EB1E}"/>
                </a:ext>
              </a:extLst>
            </p:cNvPr>
            <p:cNvSpPr/>
            <p:nvPr/>
          </p:nvSpPr>
          <p:spPr>
            <a:xfrm>
              <a:off x="6030674" y="2385106"/>
              <a:ext cx="1680800" cy="1844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CAB76B55-E294-4E9D-A8A0-92B3DA66ACC0}"/>
              </a:ext>
            </a:extLst>
          </p:cNvPr>
          <p:cNvSpPr/>
          <p:nvPr/>
        </p:nvSpPr>
        <p:spPr>
          <a:xfrm>
            <a:off x="6258855" y="3207711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BE49EF98-1D10-4277-A416-19D467768CA7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82148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8646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41700"/>
            <a:ext cx="5627914" cy="1082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</a:t>
            </a:r>
            <a:r>
              <a:rPr kumimoji="1" lang="ja-JP" altLang="en-US" sz="2400" dirty="0" err="1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～する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ことが好きだ」「～することが得意だ」と相手に伝えたり、たずねたりしよう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973" y="5258683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7E3E335-6F1D-4260-816E-1C96C88E1EE0}"/>
              </a:ext>
            </a:extLst>
          </p:cNvPr>
          <p:cNvGrpSpPr/>
          <p:nvPr/>
        </p:nvGrpSpPr>
        <p:grpSpPr>
          <a:xfrm>
            <a:off x="5598316" y="3076852"/>
            <a:ext cx="3418114" cy="1353674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DD434E0-6198-458C-A373-3DF832BE7C83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E0592B66-CB6B-4A93-8558-6C3E622A12A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1B57D62A-05A0-49FB-BE71-E76B76FE63F7}"/>
                  </a:ext>
                </a:extLst>
              </p:cNvPr>
              <p:cNvSpPr/>
              <p:nvPr/>
            </p:nvSpPr>
            <p:spPr>
              <a:xfrm>
                <a:off x="5418098" y="2611709"/>
                <a:ext cx="308280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by (near) the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like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I’m good at ..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78F0768-B325-463D-AD5A-72FAA333D795}"/>
                </a:ext>
              </a:extLst>
            </p:cNvPr>
            <p:cNvSpPr/>
            <p:nvPr/>
          </p:nvSpPr>
          <p:spPr>
            <a:xfrm>
              <a:off x="6030674" y="2412039"/>
              <a:ext cx="1443781" cy="1654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CFC693EC-8D00-481A-A269-4B28D1A7DADE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83416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8361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6511"/>
            <a:ext cx="5183171" cy="8200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２、３日前に食べたものについて伝え、感想を言おう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8001" y="526608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2C9C3B7-DCD4-449D-A795-B5BBC84EF9C1}"/>
              </a:ext>
            </a:extLst>
          </p:cNvPr>
          <p:cNvGrpSpPr/>
          <p:nvPr/>
        </p:nvGrpSpPr>
        <p:grpSpPr>
          <a:xfrm>
            <a:off x="5415439" y="2690437"/>
            <a:ext cx="3418114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526F9E01-7C1C-4E81-8C8D-ECEB08F586B0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5F190D22-7ACB-444F-B68F-59BE02EE175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92445B93-C773-4BDA-A73B-008DE3D95659}"/>
                  </a:ext>
                </a:extLst>
              </p:cNvPr>
              <p:cNvSpPr/>
              <p:nvPr/>
            </p:nvSpPr>
            <p:spPr>
              <a:xfrm>
                <a:off x="5726279" y="2541967"/>
                <a:ext cx="3082806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by (near) the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like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I’m good at ..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ate …      It was …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9B286EC-B6CE-43CC-B8C6-F2E4143EA12E}"/>
                </a:ext>
              </a:extLst>
            </p:cNvPr>
            <p:cNvSpPr/>
            <p:nvPr/>
          </p:nvSpPr>
          <p:spPr>
            <a:xfrm>
              <a:off x="6030674" y="2354957"/>
              <a:ext cx="1467733" cy="1614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2D2914D5-498D-49CC-85E0-4EACE8410B30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53607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4163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6961"/>
            <a:ext cx="5627914" cy="8844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週末にしたことについて伝え、感じたことを伝え合おう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829" y="513884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B311734-4643-449F-8B07-7E453CACD376}"/>
              </a:ext>
            </a:extLst>
          </p:cNvPr>
          <p:cNvGrpSpPr/>
          <p:nvPr/>
        </p:nvGrpSpPr>
        <p:grpSpPr>
          <a:xfrm>
            <a:off x="5575115" y="2902901"/>
            <a:ext cx="3418114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8057A3B-FCE8-4309-9DBC-523AB46BD406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0590070C-2615-468D-A3B0-3A16B21C0725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E7F4CA73-6B44-4CF2-8734-41B57F5388F9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3082806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by (near) the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like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I’m good at ..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ate …      It was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went to …last          . 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1279BB38-8C52-48DC-8DF8-5156DB80AF72}"/>
                </a:ext>
              </a:extLst>
            </p:cNvPr>
            <p:cNvSpPr/>
            <p:nvPr/>
          </p:nvSpPr>
          <p:spPr>
            <a:xfrm>
              <a:off x="6030674" y="2354957"/>
              <a:ext cx="1467733" cy="1614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B3DCAEF4-72AF-4182-9AA0-CBDC2ED5F49D}"/>
              </a:ext>
            </a:extLst>
          </p:cNvPr>
          <p:cNvSpPr/>
          <p:nvPr/>
        </p:nvSpPr>
        <p:spPr>
          <a:xfrm>
            <a:off x="7634953" y="4006080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3A8D8BB2-9008-4331-BE42-45DA80C80A26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➏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Japanese Summer Festival】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0702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3476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9603"/>
            <a:ext cx="5627914" cy="8758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夏休みにしたことや楽しんだことを、感想を加えて伝えよう</a:t>
            </a:r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180" y="513394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98F1E0D-D458-4D33-BF5F-068C7E6FE5B1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テキスト ボックス 24">
            <a:extLst>
              <a:ext uri="{FF2B5EF4-FFF2-40B4-BE49-F238E27FC236}">
                <a16:creationId xmlns:a16="http://schemas.microsoft.com/office/drawing/2014/main" id="{52B410EF-94B8-43D4-866D-884D703A2A0C}"/>
              </a:ext>
            </a:extLst>
          </p:cNvPr>
          <p:cNvSpPr txBox="1"/>
          <p:nvPr/>
        </p:nvSpPr>
        <p:spPr>
          <a:xfrm>
            <a:off x="283387" y="216643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644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610</Words>
  <Application>Microsoft Office PowerPoint</Application>
  <PresentationFormat>画面に合わせる (4:3)</PresentationFormat>
  <Paragraphs>143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BIZ UDゴシック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2024-02-05T10:03:40Z</dcterms:created>
  <dcterms:modified xsi:type="dcterms:W3CDTF">2024-02-05T10:05:01Z</dcterms:modified>
</cp:coreProperties>
</file>