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759" autoAdjust="0"/>
  </p:normalViewPr>
  <p:slideViewPr>
    <p:cSldViewPr snapToGrid="0">
      <p:cViewPr varScale="1">
        <p:scale>
          <a:sx n="87" d="100"/>
          <a:sy n="87" d="100"/>
        </p:scale>
        <p:origin x="108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77C1377-9F29-409E-B6F7-53949857A172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Unit5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Universal Design】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15196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39" y="2718566"/>
            <a:ext cx="487286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自分がやってみたいことを一つ伝え、そのことでわからないことをたずねよう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352391" y="244066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 try…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don’t know how…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1143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37505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そのことをやってみたいと思う理由と知りたいことを伝えよう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974" y="531324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572484" y="2513983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955111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Because… , I want to…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1DDF462-775E-4082-A9BA-DE2C77F548B8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Universal Design】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5EED54F7-FDC2-4E45-8968-A0DD449E0018}"/>
              </a:ext>
            </a:extLst>
          </p:cNvPr>
          <p:cNvSpPr txBox="1"/>
          <p:nvPr/>
        </p:nvSpPr>
        <p:spPr>
          <a:xfrm>
            <a:off x="283387" y="221143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28837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48657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相手がわからない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こと</a:t>
            </a:r>
            <a:r>
              <a:rPr kumimoji="1"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について、自分がわかることを伝えよう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488" y="527160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036820" y="2503948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692467" y="2478995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want to…?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I’ll show you how…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1DEA71E-7045-404B-B1C2-764EF6301325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Universal Design】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824E2AB8-E3C9-48AE-8740-7C0007E31888}"/>
              </a:ext>
            </a:extLst>
          </p:cNvPr>
          <p:cNvSpPr txBox="1"/>
          <p:nvPr/>
        </p:nvSpPr>
        <p:spPr>
          <a:xfrm>
            <a:off x="283387" y="221143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44719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529154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教えてあげたこと、教えてもらったことについて、自分の気持ちを伝えよう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336" y="516883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551195" y="264989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know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how to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sure that…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3F381A2-79F6-4637-9D73-01D5D4126EC9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Universal Design】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3CAB2D1-EF21-46B2-8C00-92A2AA1A07DC}"/>
              </a:ext>
            </a:extLst>
          </p:cNvPr>
          <p:cNvSpPr txBox="1"/>
          <p:nvPr/>
        </p:nvSpPr>
        <p:spPr>
          <a:xfrm>
            <a:off x="283387" y="221143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05765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75989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してみたいことを実現させるため、教えてほしいこと</a:t>
            </a:r>
            <a:r>
              <a:rPr lang="ja-JP" altLang="en-US" sz="200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をたずね合おう</a:t>
            </a:r>
            <a:endParaRPr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82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842A6BB-EC0F-445A-ABF4-0B1B4A5C2FC1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Universal Design】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F091AC5E-E943-4997-907E-6D6A8F12C524}"/>
              </a:ext>
            </a:extLst>
          </p:cNvPr>
          <p:cNvSpPr txBox="1"/>
          <p:nvPr/>
        </p:nvSpPr>
        <p:spPr>
          <a:xfrm>
            <a:off x="283387" y="221143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448</Words>
  <Application>Microsoft Office PowerPoint</Application>
  <PresentationFormat>画面に合わせる (4:3)</PresentationFormat>
  <Paragraphs>116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2024-02-26T23:45:17Z</dcterms:created>
  <dcterms:modified xsi:type="dcterms:W3CDTF">2024-02-29T05:49:45Z</dcterms:modified>
</cp:coreProperties>
</file>