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67248" autoAdjust="0"/>
  </p:normalViewPr>
  <p:slideViewPr>
    <p:cSldViewPr snapToGrid="0">
      <p:cViewPr varScale="1">
        <p:scale>
          <a:sx n="88" d="100"/>
          <a:sy n="88" d="100"/>
        </p:scale>
        <p:origin x="23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E36302-96F7-4523-BA86-BBBE065018C7}"/>
              </a:ext>
            </a:extLst>
          </p:cNvPr>
          <p:cNvSpPr/>
          <p:nvPr/>
        </p:nvSpPr>
        <p:spPr>
          <a:xfrm>
            <a:off x="741762" y="294668"/>
            <a:ext cx="2153752" cy="3778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5" tIns="45713" rIns="91425" bIns="45713" spcCol="0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第３学年　</a:t>
            </a:r>
            <a:r>
              <a:rPr kumimoji="1" lang="en-US" altLang="ja-JP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Unit5</a:t>
            </a:r>
            <a:endParaRPr kumimoji="1" lang="ja-JP" altLang="en-US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9" y="0"/>
            <a:ext cx="4435000" cy="35619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FFD9EF0B-FECC-4393-A7B5-25024433C559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21075" y="887413"/>
            <a:ext cx="31924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6541"/>
            <a:ext cx="8187690" cy="2795350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9" y="6743105"/>
            <a:ext cx="4435000" cy="35619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968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116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68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301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　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Legacy for Peace】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9707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15512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43AD7CA-5330-4C12-8DC7-1425A1202EF0}"/>
              </a:ext>
            </a:extLst>
          </p:cNvPr>
          <p:cNvSpPr/>
          <p:nvPr/>
        </p:nvSpPr>
        <p:spPr>
          <a:xfrm>
            <a:off x="706104" y="2714768"/>
            <a:ext cx="5204839" cy="11254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自分の推しの有名人やキャラクター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を、写真などを見せて紹介しよう</a:t>
            </a:r>
            <a:endParaRPr lang="ja-JP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950" y="5443764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6CB61CE7-97C4-497D-9F74-F8091278C29D}"/>
              </a:ext>
            </a:extLst>
          </p:cNvPr>
          <p:cNvGrpSpPr/>
          <p:nvPr/>
        </p:nvGrpSpPr>
        <p:grpSpPr>
          <a:xfrm>
            <a:off x="5733317" y="2757356"/>
            <a:ext cx="2835015" cy="1125469"/>
            <a:chOff x="5517443" y="2158779"/>
            <a:chExt cx="3418114" cy="1013611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39F36FC7-896B-46A4-BF88-2D42A90645A0}"/>
                </a:ext>
              </a:extLst>
            </p:cNvPr>
            <p:cNvGrpSpPr/>
            <p:nvPr/>
          </p:nvGrpSpPr>
          <p:grpSpPr>
            <a:xfrm>
              <a:off x="5517443" y="2158779"/>
              <a:ext cx="3418114" cy="1013611"/>
              <a:chOff x="5165680" y="2375251"/>
              <a:chExt cx="3733583" cy="547752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8823805C-6774-4E51-8FF2-9FCE051A0325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547752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2DDA1173-D231-4147-95D4-43F79AF8C81D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3082806" cy="3677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This is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D1F03311-C503-4C06-8591-BC05B1472DE1}"/>
                </a:ext>
              </a:extLst>
            </p:cNvPr>
            <p:cNvSpPr/>
            <p:nvPr/>
          </p:nvSpPr>
          <p:spPr>
            <a:xfrm>
              <a:off x="6030673" y="2354957"/>
              <a:ext cx="1761268" cy="1617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C436A21F-8F87-4177-BEA3-828261F2031A}"/>
              </a:ext>
            </a:extLst>
          </p:cNvPr>
          <p:cNvSpPr/>
          <p:nvPr/>
        </p:nvSpPr>
        <p:spPr>
          <a:xfrm>
            <a:off x="6912434" y="335138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19709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Legacy for Peace】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750899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2577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484" y="528897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D8921FC8-43B7-4EB1-998D-1608C5AB457A}"/>
              </a:ext>
            </a:extLst>
          </p:cNvPr>
          <p:cNvSpPr/>
          <p:nvPr/>
        </p:nvSpPr>
        <p:spPr>
          <a:xfrm>
            <a:off x="706104" y="2714768"/>
            <a:ext cx="5089827" cy="11254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自分の推しの有名人やキャラクターについて、素敵なところ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を伝えよう</a:t>
            </a:r>
            <a:endParaRPr lang="ja-JP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D65A708-ADB2-40D8-9DA4-30AA7E631ACA}"/>
              </a:ext>
            </a:extLst>
          </p:cNvPr>
          <p:cNvGrpSpPr/>
          <p:nvPr/>
        </p:nvGrpSpPr>
        <p:grpSpPr>
          <a:xfrm>
            <a:off x="5646377" y="2764051"/>
            <a:ext cx="2901820" cy="1125469"/>
            <a:chOff x="5517443" y="2158779"/>
            <a:chExt cx="3418114" cy="1013611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0139ACF-9033-4DD3-A0C3-CFAE01D081B0}"/>
                </a:ext>
              </a:extLst>
            </p:cNvPr>
            <p:cNvGrpSpPr/>
            <p:nvPr/>
          </p:nvGrpSpPr>
          <p:grpSpPr>
            <a:xfrm>
              <a:off x="5517443" y="2158779"/>
              <a:ext cx="3418114" cy="1013611"/>
              <a:chOff x="5165680" y="2375251"/>
              <a:chExt cx="3733583" cy="547752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AF458A4-BE5B-468C-BB5E-A1CB288021A6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547752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53BB0D3-21FE-4E4C-9044-3B8828D0550A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609040" cy="3677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This is          I …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is a man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258A8528-A42B-4FCE-9D1D-4DAC66C8C1B1}"/>
                </a:ext>
              </a:extLst>
            </p:cNvPr>
            <p:cNvSpPr/>
            <p:nvPr/>
          </p:nvSpPr>
          <p:spPr>
            <a:xfrm>
              <a:off x="6091208" y="2323594"/>
              <a:ext cx="1851709" cy="1902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44C0121A-7ABD-41DD-8EAB-969E5B063696}"/>
              </a:ext>
            </a:extLst>
          </p:cNvPr>
          <p:cNvSpPr/>
          <p:nvPr/>
        </p:nvSpPr>
        <p:spPr>
          <a:xfrm>
            <a:off x="6857731" y="3229408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0B511C80-1AB5-490A-BC92-DB74239E10C6}"/>
              </a:ext>
            </a:extLst>
          </p:cNvPr>
          <p:cNvSpPr/>
          <p:nvPr/>
        </p:nvSpPr>
        <p:spPr>
          <a:xfrm>
            <a:off x="6178215" y="3470929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4">
            <a:extLst>
              <a:ext uri="{FF2B5EF4-FFF2-40B4-BE49-F238E27FC236}">
                <a16:creationId xmlns:a16="http://schemas.microsoft.com/office/drawing/2014/main" id="{18B0E934-62DD-4237-83C2-686CC7ADFF62}"/>
              </a:ext>
            </a:extLst>
          </p:cNvPr>
          <p:cNvSpPr txBox="1"/>
          <p:nvPr/>
        </p:nvSpPr>
        <p:spPr>
          <a:xfrm>
            <a:off x="283387" y="219709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121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Legacy for Peace】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401411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938" y="5266942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FFF4CCE2-B31C-4B6F-AD3F-68DB5A460D64}"/>
              </a:ext>
            </a:extLst>
          </p:cNvPr>
          <p:cNvSpPr/>
          <p:nvPr/>
        </p:nvSpPr>
        <p:spPr>
          <a:xfrm>
            <a:off x="657835" y="2690076"/>
            <a:ext cx="6206330" cy="11254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自分の推しの有名人やキャラクター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が私たちに与える</a:t>
            </a:r>
            <a:r>
              <a:rPr lang="en-US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与えた</a:t>
            </a:r>
            <a:r>
              <a:rPr lang="en-US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影響を伝えよう</a:t>
            </a:r>
            <a:endParaRPr lang="ja-JP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2AF2179-1528-4811-8993-23E65F949996}"/>
              </a:ext>
            </a:extLst>
          </p:cNvPr>
          <p:cNvGrpSpPr/>
          <p:nvPr/>
        </p:nvGrpSpPr>
        <p:grpSpPr>
          <a:xfrm>
            <a:off x="6022655" y="3110600"/>
            <a:ext cx="2901820" cy="1125469"/>
            <a:chOff x="5517443" y="2158779"/>
            <a:chExt cx="3418114" cy="1013611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470E66C0-8861-4746-8DAF-094C4469D5BF}"/>
                </a:ext>
              </a:extLst>
            </p:cNvPr>
            <p:cNvGrpSpPr/>
            <p:nvPr/>
          </p:nvGrpSpPr>
          <p:grpSpPr>
            <a:xfrm>
              <a:off x="5517443" y="2158779"/>
              <a:ext cx="3418114" cy="1013611"/>
              <a:chOff x="5165680" y="2375251"/>
              <a:chExt cx="3733583" cy="547752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F92A80D9-90D4-4082-B72D-B00FE477CC1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547752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E821B7BF-A533-4401-B0B0-6A2CC0AE1B01}"/>
                  </a:ext>
                </a:extLst>
              </p:cNvPr>
              <p:cNvSpPr/>
              <p:nvPr/>
            </p:nvSpPr>
            <p:spPr>
              <a:xfrm>
                <a:off x="5726279" y="2521253"/>
                <a:ext cx="2609040" cy="3677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This is           I …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is a man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F3918DEE-3C57-42AF-A6F3-0AB80106A722}"/>
                </a:ext>
              </a:extLst>
            </p:cNvPr>
            <p:cNvSpPr/>
            <p:nvPr/>
          </p:nvSpPr>
          <p:spPr>
            <a:xfrm>
              <a:off x="6091208" y="2323594"/>
              <a:ext cx="1851709" cy="19029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112CDABD-205D-46AF-AB3E-61BA01697CA5}"/>
              </a:ext>
            </a:extLst>
          </p:cNvPr>
          <p:cNvSpPr/>
          <p:nvPr/>
        </p:nvSpPr>
        <p:spPr>
          <a:xfrm>
            <a:off x="6549658" y="382054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4FBB3AB-B899-432E-B9B6-BD1AC27E0002}"/>
              </a:ext>
            </a:extLst>
          </p:cNvPr>
          <p:cNvSpPr/>
          <p:nvPr/>
        </p:nvSpPr>
        <p:spPr>
          <a:xfrm>
            <a:off x="7261386" y="3588877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4">
            <a:extLst>
              <a:ext uri="{FF2B5EF4-FFF2-40B4-BE49-F238E27FC236}">
                <a16:creationId xmlns:a16="http://schemas.microsoft.com/office/drawing/2014/main" id="{7EF7AD7F-7C01-4771-BC6D-A4C2D8EB0210}"/>
              </a:ext>
            </a:extLst>
          </p:cNvPr>
          <p:cNvSpPr txBox="1"/>
          <p:nvPr/>
        </p:nvSpPr>
        <p:spPr>
          <a:xfrm>
            <a:off x="283387" y="219709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76761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Legacy for Peace】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754495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19512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873" y="517483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2DF97FC2-DD48-43C2-9FEA-8407C17C080F}"/>
              </a:ext>
            </a:extLst>
          </p:cNvPr>
          <p:cNvSpPr/>
          <p:nvPr/>
        </p:nvSpPr>
        <p:spPr>
          <a:xfrm>
            <a:off x="706104" y="2714768"/>
            <a:ext cx="6075696" cy="112546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自分の推しの有名人やキャラクター</a:t>
            </a:r>
            <a:r>
              <a:rPr lang="ja-JP" altLang="en-US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が好きな理由を２点伝えよう</a:t>
            </a:r>
            <a:endParaRPr lang="ja-JP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8780067A-48BE-4E76-91D1-C23762D403A6}"/>
              </a:ext>
            </a:extLst>
          </p:cNvPr>
          <p:cNvSpPr txBox="1"/>
          <p:nvPr/>
        </p:nvSpPr>
        <p:spPr>
          <a:xfrm>
            <a:off x="283387" y="219709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52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　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【Unit5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A Legacy for Peace】</a:t>
            </a:r>
            <a:endParaRPr kumimoji="1" lang="ja-JP" altLang="en-US" sz="24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0E336FA-EC34-4475-90A3-871273AFF0BF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821924"/>
              </p:ext>
            </p:extLst>
          </p:nvPr>
        </p:nvGraphicFramePr>
        <p:xfrm>
          <a:off x="5027753" y="133604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2DCE7A1-41A5-408B-BE10-150500AB61C8}"/>
              </a:ext>
            </a:extLst>
          </p:cNvPr>
          <p:cNvGrpSpPr/>
          <p:nvPr/>
        </p:nvGrpSpPr>
        <p:grpSpPr>
          <a:xfrm>
            <a:off x="6364790" y="5429488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1E012176-F57A-4328-A435-2A05DBE36CBA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F553E294-1EDF-47D5-9AE3-D4287E96D1DB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FBB3EC66-A5F0-4B01-8357-70715DCDAF1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5DC169D3-7BA9-4EEF-8F7E-DF73A49AE4F9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15" name="フリーフォーム: 図形 14">
              <a:extLst>
                <a:ext uri="{FF2B5EF4-FFF2-40B4-BE49-F238E27FC236}">
                  <a16:creationId xmlns:a16="http://schemas.microsoft.com/office/drawing/2014/main" id="{E864FEF6-9F94-4E6B-A51B-6DB07A0EEAA0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6" name="フリーフォーム: 図形 15">
              <a:extLst>
                <a:ext uri="{FF2B5EF4-FFF2-40B4-BE49-F238E27FC236}">
                  <a16:creationId xmlns:a16="http://schemas.microsoft.com/office/drawing/2014/main" id="{DF268881-5CCD-468B-9EC0-D16B76A15945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F244DB-944E-4E78-89EF-CBC1C81BEBE4}"/>
              </a:ext>
            </a:extLst>
          </p:cNvPr>
          <p:cNvSpPr txBox="1"/>
          <p:nvPr/>
        </p:nvSpPr>
        <p:spPr>
          <a:xfrm>
            <a:off x="283387" y="4002499"/>
            <a:ext cx="13694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17" name="Picture 2" descr="業績が上がった人のイラスト（棒人間）">
            <a:extLst>
              <a:ext uri="{FF2B5EF4-FFF2-40B4-BE49-F238E27FC236}">
                <a16:creationId xmlns:a16="http://schemas.microsoft.com/office/drawing/2014/main" id="{7800C4B7-7B40-4865-AA54-02849297B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043" y="514316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439AD4A9-58D4-4270-9318-8D5B250E42FE}"/>
              </a:ext>
            </a:extLst>
          </p:cNvPr>
          <p:cNvSpPr/>
          <p:nvPr/>
        </p:nvSpPr>
        <p:spPr>
          <a:xfrm>
            <a:off x="662940" y="2671647"/>
            <a:ext cx="6075696" cy="118601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2400" dirty="0">
                <a:solidFill>
                  <a:srgbClr val="00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自分の推しの有名人やキャラクターについて、素敵なところとその理由などについて伝えよう</a:t>
            </a:r>
            <a:endParaRPr lang="ja-JP" altLang="ja-JP" sz="2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ＭＳ Ｐゴシック" panose="020B0600070205080204" pitchFamily="50" charset="-128"/>
            </a:endParaRPr>
          </a:p>
        </p:txBody>
      </p:sp>
      <p:sp>
        <p:nvSpPr>
          <p:cNvPr id="19" name="テキスト ボックス 24">
            <a:extLst>
              <a:ext uri="{FF2B5EF4-FFF2-40B4-BE49-F238E27FC236}">
                <a16:creationId xmlns:a16="http://schemas.microsoft.com/office/drawing/2014/main" id="{ECEB96A0-026B-415B-ADC3-FC8704E167CC}"/>
              </a:ext>
            </a:extLst>
          </p:cNvPr>
          <p:cNvSpPr txBox="1"/>
          <p:nvPr/>
        </p:nvSpPr>
        <p:spPr>
          <a:xfrm>
            <a:off x="283387" y="219709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4079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457</Words>
  <Application>Microsoft Office PowerPoint</Application>
  <PresentationFormat>画面に合わせる (4:3)</PresentationFormat>
  <Paragraphs>108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8" baseType="lpstr">
      <vt:lpstr>BIZ UDゴシック</vt:lpstr>
      <vt:lpstr>ＭＳ Ｐゴシック</vt:lpstr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2024-02-05T10:12:50Z</dcterms:created>
  <dcterms:modified xsi:type="dcterms:W3CDTF">2024-02-05T10:13:13Z</dcterms:modified>
</cp:coreProperties>
</file>