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8" r:id="rId3"/>
    <p:sldId id="279" r:id="rId4"/>
    <p:sldId id="280" r:id="rId5"/>
    <p:sldId id="281" r:id="rId6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05BC755-9F8C-494C-9188-BD79B7D5C5D8}"/>
              </a:ext>
            </a:extLst>
          </p:cNvPr>
          <p:cNvSpPr/>
          <p:nvPr/>
        </p:nvSpPr>
        <p:spPr>
          <a:xfrm>
            <a:off x="719531" y="249493"/>
            <a:ext cx="2153752" cy="377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spcCol="0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第１学年　</a:t>
            </a:r>
            <a:r>
              <a:rPr kumimoji="1" lang="en-US" altLang="ja-JP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Unit6</a:t>
            </a:r>
            <a:endParaRPr kumimoji="1" lang="ja-JP" altLang="en-US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51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FFD9EF0B-FECC-4393-A7B5-25024433C559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42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51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854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887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582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94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Speech about My Brother】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40205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94273" y="3563714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63339"/>
            <a:ext cx="540040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あなたの学校の先生について、普段の様子・することなどを伝えよう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BF5C5279-2E32-4836-8BDF-C4AE2150A996}"/>
              </a:ext>
            </a:extLst>
          </p:cNvPr>
          <p:cNvGrpSpPr/>
          <p:nvPr/>
        </p:nvGrpSpPr>
        <p:grpSpPr>
          <a:xfrm>
            <a:off x="5809888" y="2636734"/>
            <a:ext cx="3050725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49853616-047F-484D-B158-17A182A92811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6C811515-D307-4AC1-AC2C-55E0B0584327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999FAB8A-13C8-420E-A03D-1FA01ECDACFA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493452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Mr.          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He plays…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2BB12FB9-9542-4BE4-B6C7-38A66DFD0303}"/>
                </a:ext>
              </a:extLst>
            </p:cNvPr>
            <p:cNvSpPr/>
            <p:nvPr/>
          </p:nvSpPr>
          <p:spPr>
            <a:xfrm>
              <a:off x="6030674" y="2354957"/>
              <a:ext cx="1704734" cy="1237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66929D8-1EFF-4BFF-9965-B8B2CFD7386A}"/>
              </a:ext>
            </a:extLst>
          </p:cNvPr>
          <p:cNvSpPr/>
          <p:nvPr/>
        </p:nvSpPr>
        <p:spPr>
          <a:xfrm>
            <a:off x="6736775" y="3254482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79383" y="216243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Speech about My Brother】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84030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7812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391" y="529363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8B03EEC3-55BA-4281-939A-9C5AC9EDE393}"/>
              </a:ext>
            </a:extLst>
          </p:cNvPr>
          <p:cNvSpPr/>
          <p:nvPr/>
        </p:nvSpPr>
        <p:spPr>
          <a:xfrm>
            <a:off x="662940" y="2666330"/>
            <a:ext cx="5470071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紹介された先生について、普段の様子・することをたずねよう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8C7E7FFE-3236-4DAD-AAF1-78C321CB5131}"/>
              </a:ext>
            </a:extLst>
          </p:cNvPr>
          <p:cNvGrpSpPr/>
          <p:nvPr/>
        </p:nvGrpSpPr>
        <p:grpSpPr>
          <a:xfrm>
            <a:off x="5809888" y="2636734"/>
            <a:ext cx="3050725" cy="1503060"/>
            <a:chOff x="5517443" y="2158778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E6C15F79-15A5-441C-94B6-68B02D5E19C0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B1638CE2-BF3F-472A-89E4-4AF473B90910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715DE4C4-C93E-4A00-A945-E1A073C80249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493452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Mr.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　　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He plays…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Does he…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50A5173A-9BEC-45FD-B7B1-281D03C7126C}"/>
                </a:ext>
              </a:extLst>
            </p:cNvPr>
            <p:cNvSpPr/>
            <p:nvPr/>
          </p:nvSpPr>
          <p:spPr>
            <a:xfrm>
              <a:off x="6030674" y="2354957"/>
              <a:ext cx="1704734" cy="1237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C13BF488-AB7F-4440-BBD1-F71A8B192989}"/>
              </a:ext>
            </a:extLst>
          </p:cNvPr>
          <p:cNvSpPr/>
          <p:nvPr/>
        </p:nvSpPr>
        <p:spPr>
          <a:xfrm>
            <a:off x="6765622" y="3149696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3B8674D5-05CB-4774-99F3-55D79B72C9DA}"/>
              </a:ext>
            </a:extLst>
          </p:cNvPr>
          <p:cNvSpPr txBox="1"/>
          <p:nvPr/>
        </p:nvSpPr>
        <p:spPr>
          <a:xfrm>
            <a:off x="279383" y="216243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1654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Speech about My Brother】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32714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45961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119" y="5287780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A22F81E9-327E-45E7-9910-6FB084BD99FD}"/>
              </a:ext>
            </a:extLst>
          </p:cNvPr>
          <p:cNvSpPr/>
          <p:nvPr/>
        </p:nvSpPr>
        <p:spPr>
          <a:xfrm>
            <a:off x="662940" y="2750784"/>
            <a:ext cx="528483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あなたの学校の先生について、知っている情報を集めて伝えよう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89DE0685-D6A6-459B-AF3B-91660BE2C395}"/>
              </a:ext>
            </a:extLst>
          </p:cNvPr>
          <p:cNvGrpSpPr/>
          <p:nvPr/>
        </p:nvGrpSpPr>
        <p:grpSpPr>
          <a:xfrm>
            <a:off x="5575115" y="2557032"/>
            <a:ext cx="3050725" cy="1503060"/>
            <a:chOff x="5517443" y="2158778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527FA182-4F12-4EDA-8C0E-6E7D2CEF818C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8A971CA6-642D-4997-863A-266656BE89C3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DE5E3265-787A-4EC5-8730-9B2E550113C3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493452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Mr.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　　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He plays…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Does he…?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1DB2F7F-4480-4356-ABEA-664C509164C6}"/>
                </a:ext>
              </a:extLst>
            </p:cNvPr>
            <p:cNvSpPr/>
            <p:nvPr/>
          </p:nvSpPr>
          <p:spPr>
            <a:xfrm>
              <a:off x="6030674" y="2354957"/>
              <a:ext cx="1704734" cy="1237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96194DA1-B996-4FDC-8B32-34BAD961C419}"/>
              </a:ext>
            </a:extLst>
          </p:cNvPr>
          <p:cNvSpPr/>
          <p:nvPr/>
        </p:nvSpPr>
        <p:spPr>
          <a:xfrm>
            <a:off x="6519983" y="3083495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D817C62E-14A2-4844-B3AB-9E9F3AF6654D}"/>
              </a:ext>
            </a:extLst>
          </p:cNvPr>
          <p:cNvSpPr txBox="1"/>
          <p:nvPr/>
        </p:nvSpPr>
        <p:spPr>
          <a:xfrm>
            <a:off x="279383" y="216243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3718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Speech about My Brother】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36297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598427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336" y="516668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8F0ACA14-E7D5-474B-BDDB-6857B0DC6F9F}"/>
              </a:ext>
            </a:extLst>
          </p:cNvPr>
          <p:cNvSpPr/>
          <p:nvPr/>
        </p:nvSpPr>
        <p:spPr>
          <a:xfrm>
            <a:off x="662940" y="2684725"/>
            <a:ext cx="5382202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紹介された先生について、普段の様子・することをさらにたずねよう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D44B480-DFB1-493A-860D-59D1BB5906C6}"/>
              </a:ext>
            </a:extLst>
          </p:cNvPr>
          <p:cNvGrpSpPr/>
          <p:nvPr/>
        </p:nvGrpSpPr>
        <p:grpSpPr>
          <a:xfrm>
            <a:off x="5545834" y="2581571"/>
            <a:ext cx="3050725" cy="1503060"/>
            <a:chOff x="5517443" y="2158778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9785B78B-0AE0-46A0-B8FA-6955095A815A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D067BD62-C6B4-4303-AE52-20CE55579496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C047630E-1DC2-40BB-91F9-6422D6AE96DD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910399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Mr.         is…   He plays…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Does he…?   </a:t>
                </a:r>
              </a:p>
              <a:p>
                <a:r>
                  <a:rPr kumimoji="1" lang="en-US" altLang="ja-JP" sz="150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         does he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549199F-CF25-441F-9415-90737F4A7B00}"/>
                </a:ext>
              </a:extLst>
            </p:cNvPr>
            <p:cNvSpPr/>
            <p:nvPr/>
          </p:nvSpPr>
          <p:spPr>
            <a:xfrm>
              <a:off x="6030674" y="2354957"/>
              <a:ext cx="1704734" cy="1237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48D10033-7418-40D0-BFF9-813EA2040133}"/>
              </a:ext>
            </a:extLst>
          </p:cNvPr>
          <p:cNvSpPr/>
          <p:nvPr/>
        </p:nvSpPr>
        <p:spPr>
          <a:xfrm>
            <a:off x="6447636" y="3114028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412F93E-DF4B-4117-B611-FD0432EF0B80}"/>
              </a:ext>
            </a:extLst>
          </p:cNvPr>
          <p:cNvSpPr/>
          <p:nvPr/>
        </p:nvSpPr>
        <p:spPr>
          <a:xfrm>
            <a:off x="6670795" y="3561754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24">
            <a:extLst>
              <a:ext uri="{FF2B5EF4-FFF2-40B4-BE49-F238E27FC236}">
                <a16:creationId xmlns:a16="http://schemas.microsoft.com/office/drawing/2014/main" id="{65E0ACA4-1B77-439D-AE71-7232CF02CBCC}"/>
              </a:ext>
            </a:extLst>
          </p:cNvPr>
          <p:cNvSpPr txBox="1"/>
          <p:nvPr/>
        </p:nvSpPr>
        <p:spPr>
          <a:xfrm>
            <a:off x="279383" y="216243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5226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Speech about My Brother】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78630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07233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友達や</a:t>
            </a:r>
            <a:r>
              <a:rPr lang="en-US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ALT</a:t>
            </a:r>
            <a:r>
              <a:rPr lang="ja-JP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ＭＳ 明朝" panose="02020609040205080304" pitchFamily="17" charset="-128"/>
              </a:rPr>
              <a:t>の先生</a:t>
            </a:r>
            <a:r>
              <a:rPr lang="ja-JP" altLang="ja-JP" sz="2000" kern="1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ＭＳ 明朝" panose="02020609040205080304" pitchFamily="17" charset="-128"/>
              </a:rPr>
              <a:t>に、</a:t>
            </a:r>
            <a:r>
              <a:rPr lang="ja-JP" altLang="en-US" sz="2000" kern="1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ＭＳ 明朝" panose="02020609040205080304" pitchFamily="17" charset="-128"/>
              </a:rPr>
              <a:t>あなたの</a:t>
            </a:r>
            <a:r>
              <a:rPr lang="ja-JP" altLang="ja-JP" sz="2000" kern="1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ＭＳ 明朝" panose="02020609040205080304" pitchFamily="17" charset="-128"/>
              </a:rPr>
              <a:t>学校</a:t>
            </a:r>
            <a:r>
              <a:rPr lang="ja-JP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ＭＳ 明朝" panose="02020609040205080304" pitchFamily="17" charset="-128"/>
              </a:rPr>
              <a:t>の先生を一人紹介し、素敵なところを伝えよ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う</a:t>
            </a:r>
            <a:endParaRPr lang="ja-JP" altLang="ja-JP" sz="1200" kern="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540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9AFCF90C-98A7-48AF-8CA5-360A98C9D363}"/>
              </a:ext>
            </a:extLst>
          </p:cNvPr>
          <p:cNvSpPr txBox="1"/>
          <p:nvPr/>
        </p:nvSpPr>
        <p:spPr>
          <a:xfrm>
            <a:off x="279383" y="216243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763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486</Words>
  <Application>Microsoft Office PowerPoint</Application>
  <PresentationFormat>画面に合わせる (4:3)</PresentationFormat>
  <Paragraphs>120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8" baseType="lpstr">
      <vt:lpstr>BIZ UDゴシック</vt:lpstr>
      <vt:lpstr>ＭＳ 明朝</vt:lpstr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2024-02-05T10:08:33Z</dcterms:created>
  <dcterms:modified xsi:type="dcterms:W3CDTF">2024-02-05T10:08:56Z</dcterms:modified>
</cp:coreProperties>
</file>