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F255608-5865-4A7B-A0B7-9495D9743752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3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Unit6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0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8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23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314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351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15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　 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Beyond Borders】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00644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7166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801894"/>
            <a:ext cx="5625125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宇宙旅行に行くことができるなら、どこに行きたいか伝えよう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DA87710F-21DE-458E-91DA-DEAD60817ACE}"/>
              </a:ext>
            </a:extLst>
          </p:cNvPr>
          <p:cNvGrpSpPr/>
          <p:nvPr/>
        </p:nvGrpSpPr>
        <p:grpSpPr>
          <a:xfrm>
            <a:off x="6120472" y="2400284"/>
            <a:ext cx="2740141" cy="1503060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F02081E2-5958-4F04-9FCE-84B9B084DE86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16199A8F-3798-4B18-AC8F-2A5AC3172C63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581D435-EB4C-44C1-90FB-3A9787CFFE2B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141006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wish…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If I were…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A5FA3AE-E5A6-4A16-A674-1F571D873226}"/>
                </a:ext>
              </a:extLst>
            </p:cNvPr>
            <p:cNvSpPr/>
            <p:nvPr/>
          </p:nvSpPr>
          <p:spPr>
            <a:xfrm>
              <a:off x="6030674" y="2354957"/>
              <a:ext cx="1832135" cy="2043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3833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 Beyond Borders】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02863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6251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706104" y="2912763"/>
            <a:ext cx="544993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宇宙旅行に行くことができるなら、何がしたいか伝え合おう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690" y="52889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22784196-9160-448B-8348-BA806F0CF39F}"/>
              </a:ext>
            </a:extLst>
          </p:cNvPr>
          <p:cNvGrpSpPr/>
          <p:nvPr/>
        </p:nvGrpSpPr>
        <p:grpSpPr>
          <a:xfrm>
            <a:off x="6002006" y="2537984"/>
            <a:ext cx="2740141" cy="1503060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B4338B41-5620-47E0-80B3-9CEA15F25BF0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7376C8EF-E692-4993-B19E-C90D1981B89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AC4BCCFD-0516-4B8D-BFB9-7FA44A09931A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141006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wish…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If I were…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96390D5-59CA-4BF5-8919-5E903CA6B77B}"/>
                </a:ext>
              </a:extLst>
            </p:cNvPr>
            <p:cNvSpPr/>
            <p:nvPr/>
          </p:nvSpPr>
          <p:spPr>
            <a:xfrm>
              <a:off x="6030674" y="2354957"/>
              <a:ext cx="1832135" cy="2043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34D44D74-A116-4976-ADB6-F34747983CBA}"/>
              </a:ext>
            </a:extLst>
          </p:cNvPr>
          <p:cNvSpPr txBox="1"/>
          <p:nvPr/>
        </p:nvSpPr>
        <p:spPr>
          <a:xfrm>
            <a:off x="283387" y="223833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598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 Beyond Borders】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937951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99853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99086"/>
            <a:ext cx="5484937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行きたい場所としたいことについて</a:t>
            </a:r>
            <a:r>
              <a:rPr kumimoji="1"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、なぜそう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思うか伝え合おう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651" y="526053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09F40C50-885F-499B-BFDD-AB9A484086B9}"/>
              </a:ext>
            </a:extLst>
          </p:cNvPr>
          <p:cNvGrpSpPr/>
          <p:nvPr/>
        </p:nvGrpSpPr>
        <p:grpSpPr>
          <a:xfrm>
            <a:off x="6042971" y="2562088"/>
            <a:ext cx="2671328" cy="1434775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8C9171B3-81E3-4B22-BB8E-B45C4DB1F5E1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DBEDE4C4-2A88-482B-8970-F52D44F6105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083DBB0F-9F48-4B5A-ACD4-CE59FA4D8103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141006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wish…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If I were…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0044F214-F002-40F3-B5F8-08C284BF78E5}"/>
                </a:ext>
              </a:extLst>
            </p:cNvPr>
            <p:cNvSpPr/>
            <p:nvPr/>
          </p:nvSpPr>
          <p:spPr>
            <a:xfrm>
              <a:off x="6030674" y="2354957"/>
              <a:ext cx="1832135" cy="2043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FD118CD3-99FC-4906-99A3-85E7F1568803}"/>
              </a:ext>
            </a:extLst>
          </p:cNvPr>
          <p:cNvSpPr txBox="1"/>
          <p:nvPr/>
        </p:nvSpPr>
        <p:spPr>
          <a:xfrm>
            <a:off x="283387" y="223833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8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 Beyond Borders】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580169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83533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20113"/>
            <a:ext cx="5280022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宇宙に行くにはどんなことをしなければならないか、調べて伝え合おう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187" y="512030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DCC5CE0E-1D3B-46C6-8055-30B9A1570731}"/>
              </a:ext>
            </a:extLst>
          </p:cNvPr>
          <p:cNvSpPr txBox="1"/>
          <p:nvPr/>
        </p:nvSpPr>
        <p:spPr>
          <a:xfrm>
            <a:off x="283387" y="223833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9228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 Beyond Borders】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233650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77166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834757"/>
            <a:ext cx="5860087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宇宙旅行をするために必要なことを知り、どこで何がしたいかを伝え合おう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1031" y="514316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C15E5F8D-C352-4DE5-83E2-B906B5E26500}"/>
              </a:ext>
            </a:extLst>
          </p:cNvPr>
          <p:cNvSpPr txBox="1"/>
          <p:nvPr/>
        </p:nvSpPr>
        <p:spPr>
          <a:xfrm>
            <a:off x="283387" y="223833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6525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434</Words>
  <Application>Microsoft Office PowerPoint</Application>
  <PresentationFormat>画面に合わせる (4:3)</PresentationFormat>
  <Paragraphs>109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2024-02-26T23:47:35Z</dcterms:created>
  <dcterms:modified xsi:type="dcterms:W3CDTF">2024-02-26T23:47:39Z</dcterms:modified>
</cp:coreProperties>
</file>