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1675" autoAdjust="0"/>
  </p:normalViewPr>
  <p:slideViewPr>
    <p:cSldViewPr snapToGrid="0">
      <p:cViewPr varScale="1">
        <p:scale>
          <a:sx n="106" d="100"/>
          <a:sy n="106" d="100"/>
        </p:scale>
        <p:origin x="234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4CFDA8-E981-4944-9B83-52852A5D5E22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2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Unit7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9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2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【Unit7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World Heritage Sites】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494646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2276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18566"/>
            <a:ext cx="4773386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興味のある世界遺産を一つ挙げ、どこにあるか伝えよう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1A5F5A7-FB86-4D78-8C3C-3DAA6D2662E8}"/>
              </a:ext>
            </a:extLst>
          </p:cNvPr>
          <p:cNvGrpSpPr/>
          <p:nvPr/>
        </p:nvGrpSpPr>
        <p:grpSpPr>
          <a:xfrm>
            <a:off x="5178435" y="2465225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B76E65B-3470-4116-9026-50FE4E519B6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AC4D58FD-43C3-428F-B218-4D16B778D68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D84E905-FB1F-4A5E-ACAA-F9F4827D8CE3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interested in…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 is 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F44147B-9088-448C-8AFE-3DD6B9CD311A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23404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328319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9128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26266"/>
            <a:ext cx="511674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その世界遺産について、調べたことを二つ以上伝え、質問に答えたりしよう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649" y="540138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64D6E88-505E-4E3A-A0B8-694787C2C7D4}"/>
              </a:ext>
            </a:extLst>
          </p:cNvPr>
          <p:cNvGrpSpPr/>
          <p:nvPr/>
        </p:nvGrpSpPr>
        <p:grpSpPr>
          <a:xfrm>
            <a:off x="5446946" y="2490714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99BF0DA1-2B05-4A75-8A95-532D1BC2936D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78197E12-BAAE-48E9-9998-6F0E48621CD1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0368187-2368-43BA-9A0B-872C063F9DD9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 is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You can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Are they…?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B9EB373-3886-4D8E-9684-DF327B66D54C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4775503-0240-42DF-AD8F-6E442BD88F91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【Unit7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World Heritage Sites】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9A43BDAA-2CD2-4A27-AA09-745B7E16F3AB}"/>
              </a:ext>
            </a:extLst>
          </p:cNvPr>
          <p:cNvSpPr txBox="1"/>
          <p:nvPr/>
        </p:nvSpPr>
        <p:spPr>
          <a:xfrm>
            <a:off x="283387" y="223404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613085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5990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20854"/>
            <a:ext cx="457200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行きたい理由やしたいことなどを伝えよう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543" y="529363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93AF519D-8745-423E-A6EE-74A058D49F66}"/>
              </a:ext>
            </a:extLst>
          </p:cNvPr>
          <p:cNvGrpSpPr/>
          <p:nvPr/>
        </p:nvGrpSpPr>
        <p:grpSpPr>
          <a:xfrm>
            <a:off x="5100543" y="2455176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80959AA7-359D-4103-B8FA-7561007C8BBE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25FFA50C-6592-491B-AC36-6B831F8000CE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AD53C38A-07FC-488E-82C1-8B9B4387B40E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to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 is … by 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D17EDC6-4451-4497-91C7-CB6447823FC6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EEC3BC9-C11F-401E-9482-A835B88A5E5D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【Unit7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World Heritage Sites】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61FC2754-6310-49C7-B49A-0BB6056E41C9}"/>
              </a:ext>
            </a:extLst>
          </p:cNvPr>
          <p:cNvSpPr txBox="1"/>
          <p:nvPr/>
        </p:nvSpPr>
        <p:spPr>
          <a:xfrm>
            <a:off x="283387" y="223404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642679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6603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30693"/>
            <a:ext cx="5291546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世界遺産を守るためにできることを伝え合おう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238" y="5275030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5269AE1-FFF1-4A95-890C-ACCA0A30EE57}"/>
              </a:ext>
            </a:extLst>
          </p:cNvPr>
          <p:cNvGrpSpPr/>
          <p:nvPr/>
        </p:nvGrpSpPr>
        <p:grpSpPr>
          <a:xfrm>
            <a:off x="5665749" y="2616789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229588B6-AFDC-4B44-A484-9A3A6B3A9C8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C8DE1CB9-3051-408E-B9AC-D771ED9EB6F4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588B349-D9EA-4963-8665-D03F6E92B3F3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Arial" panose="020B0604020202020204" pitchFamily="34" charset="0"/>
                    <a:ea typeface="UD デジタル 教科書体 N-R" panose="02020400000000000000" pitchFamily="17" charset="-128"/>
                    <a:cs typeface="Arial" panose="020B0604020202020204" pitchFamily="34" charset="0"/>
                  </a:rPr>
                  <a:t>Y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ou can…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We must…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F95F6BA-F4C9-4F38-A38A-133D462D38D2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4538526-81AE-4E07-8545-7953EA4AA282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【Unit7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World Heritage Sites】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8F0ABD92-5028-47A4-BB8C-87712506EA2B}"/>
              </a:ext>
            </a:extLst>
          </p:cNvPr>
          <p:cNvSpPr txBox="1"/>
          <p:nvPr/>
        </p:nvSpPr>
        <p:spPr>
          <a:xfrm>
            <a:off x="283387" y="223404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997744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8976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46618"/>
            <a:ext cx="5286598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将来行ってみたい世界遺産について調べ、行きたい理由や考えを伝え合おう</a:t>
            </a:r>
            <a:endParaRPr lang="ja-JP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180" y="514783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9570773-2FD0-4CE7-9603-4A4463779278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【Unit7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World Heritage Sites】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7E25E2C4-CCBC-471E-AFC5-A052ECB37C0F}"/>
              </a:ext>
            </a:extLst>
          </p:cNvPr>
          <p:cNvSpPr txBox="1"/>
          <p:nvPr/>
        </p:nvSpPr>
        <p:spPr>
          <a:xfrm>
            <a:off x="283387" y="223404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442</Words>
  <Application>Microsoft Office PowerPoint</Application>
  <PresentationFormat>画面に合わせる (4:3)</PresentationFormat>
  <Paragraphs>118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2024-02-26T23:45:54Z</dcterms:created>
  <dcterms:modified xsi:type="dcterms:W3CDTF">2024-02-26T23:45:59Z</dcterms:modified>
</cp:coreProperties>
</file>