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6" r:id="rId6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E058AB-46CD-4C6B-B2C7-7A2A7355E3E0}"/>
              </a:ext>
            </a:extLst>
          </p:cNvPr>
          <p:cNvSpPr/>
          <p:nvPr/>
        </p:nvSpPr>
        <p:spPr>
          <a:xfrm>
            <a:off x="726942" y="249493"/>
            <a:ext cx="2153752" cy="3778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spcCol="0"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第１学年　</a:t>
            </a:r>
            <a:r>
              <a:rPr kumimoji="1" lang="en-US" altLang="ja-JP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Unit7</a:t>
            </a:r>
            <a:endParaRPr kumimoji="1" lang="ja-JP" altLang="en-US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51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FFD9EF0B-FECC-4393-A7B5-25024433C559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21075" y="887413"/>
            <a:ext cx="31924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6542"/>
            <a:ext cx="8187690" cy="2795350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51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【Unit7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Foreign Artists in Japan】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91443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98111" y="369128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541434" y="2675497"/>
            <a:ext cx="562791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日本のアニメキャラクターを一つ（一人）紹介しよう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FBD8A1EA-6A87-4BEA-894A-B6B825004E62}"/>
              </a:ext>
            </a:extLst>
          </p:cNvPr>
          <p:cNvGrpSpPr/>
          <p:nvPr/>
        </p:nvGrpSpPr>
        <p:grpSpPr>
          <a:xfrm>
            <a:off x="5753618" y="2735903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B7C7E235-CEE9-4AEC-A296-316EE995BB5F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147F3C0E-1200-4404-8AD3-8F19CF4E4DF1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394428EA-992A-4909-841A-1F038E4D4967}"/>
                  </a:ext>
                </a:extLst>
              </p:cNvPr>
              <p:cNvSpPr/>
              <p:nvPr/>
            </p:nvSpPr>
            <p:spPr>
              <a:xfrm>
                <a:off x="5726281" y="2521253"/>
                <a:ext cx="2640068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is…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Do you know him?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3A1D1DA2-5BDE-4CEC-8DE5-8E8A61448480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A1A6157E-5791-47B8-BDB6-55954EAA13DB}"/>
              </a:ext>
            </a:extLst>
          </p:cNvPr>
          <p:cNvSpPr/>
          <p:nvPr/>
        </p:nvSpPr>
        <p:spPr>
          <a:xfrm>
            <a:off x="6256177" y="3378333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197869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</a:t>
            </a:r>
            <a:r>
              <a:rPr kumimoji="1" lang="en-US" altLang="ja-JP" sz="24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【Unit7 Foreign Artists in Japan】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017704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66190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38209"/>
            <a:ext cx="5627914" cy="6708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日本のアニメキャラクターをもう一人紹介しよう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635" y="532439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58AC292B-0451-4D64-BF2B-EB1F3421D5CC}"/>
              </a:ext>
            </a:extLst>
          </p:cNvPr>
          <p:cNvGrpSpPr/>
          <p:nvPr/>
        </p:nvGrpSpPr>
        <p:grpSpPr>
          <a:xfrm>
            <a:off x="5753618" y="2562351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618B44A2-DCCB-4A55-B74B-2C804A344B13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B0BC1D18-9143-48AF-B52E-1E3FCA5BFC9C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F79ACE1B-7B52-469D-B120-EB3B8DEBEA03}"/>
                  </a:ext>
                </a:extLst>
              </p:cNvPr>
              <p:cNvSpPr/>
              <p:nvPr/>
            </p:nvSpPr>
            <p:spPr>
              <a:xfrm>
                <a:off x="5726281" y="2521253"/>
                <a:ext cx="2640068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is…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Do you know him?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8C1CB199-CA83-4452-A801-AE9199A79776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E275D83E-91F7-4E5A-AD05-7AC203B30D97}"/>
              </a:ext>
            </a:extLst>
          </p:cNvPr>
          <p:cNvSpPr/>
          <p:nvPr/>
        </p:nvSpPr>
        <p:spPr>
          <a:xfrm>
            <a:off x="6267146" y="3200090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24">
            <a:extLst>
              <a:ext uri="{FF2B5EF4-FFF2-40B4-BE49-F238E27FC236}">
                <a16:creationId xmlns:a16="http://schemas.microsoft.com/office/drawing/2014/main" id="{3EF9D7B8-90A4-4FDA-8DAE-DDFC5B61949B}"/>
              </a:ext>
            </a:extLst>
          </p:cNvPr>
          <p:cNvSpPr txBox="1"/>
          <p:nvPr/>
        </p:nvSpPr>
        <p:spPr>
          <a:xfrm>
            <a:off x="283387" y="2197869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</a:t>
            </a:r>
            <a:r>
              <a:rPr kumimoji="1" lang="en-US" altLang="ja-JP" sz="24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【Unit7 Foreign Artists in Japan】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69706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8361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69173"/>
            <a:ext cx="4936670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紹介されたキャラクターについてたずねたり答えたりしよう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001" y="528393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AF777FAC-A4AD-499A-B2E8-A9F74E82DC96}"/>
              </a:ext>
            </a:extLst>
          </p:cNvPr>
          <p:cNvGrpSpPr/>
          <p:nvPr/>
        </p:nvGrpSpPr>
        <p:grpSpPr>
          <a:xfrm>
            <a:off x="5446946" y="2503948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A79B0639-7ED3-4C83-9DFA-5F77232EB307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5264DDFF-E738-4CB1-9702-D74B23CD5590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E8AF6570-50C2-46F4-8C7C-9864CAE218DC}"/>
                  </a:ext>
                </a:extLst>
              </p:cNvPr>
              <p:cNvSpPr/>
              <p:nvPr/>
            </p:nvSpPr>
            <p:spPr>
              <a:xfrm>
                <a:off x="5726281" y="2521253"/>
                <a:ext cx="2640068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is…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Do you know him?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Which… 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AE6CD7B5-2CBE-4A46-B544-A7A2ADFD3B3A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6CC1FA76-6832-40DF-9DB5-23164A355869}"/>
              </a:ext>
            </a:extLst>
          </p:cNvPr>
          <p:cNvSpPr/>
          <p:nvPr/>
        </p:nvSpPr>
        <p:spPr>
          <a:xfrm>
            <a:off x="5974062" y="3051720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24">
            <a:extLst>
              <a:ext uri="{FF2B5EF4-FFF2-40B4-BE49-F238E27FC236}">
                <a16:creationId xmlns:a16="http://schemas.microsoft.com/office/drawing/2014/main" id="{7E685521-7584-4A91-B66B-38094D71FF8B}"/>
              </a:ext>
            </a:extLst>
          </p:cNvPr>
          <p:cNvSpPr txBox="1"/>
          <p:nvPr/>
        </p:nvSpPr>
        <p:spPr>
          <a:xfrm>
            <a:off x="283387" y="2197869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</a:t>
            </a:r>
            <a:r>
              <a:rPr kumimoji="1" lang="en-US" altLang="ja-JP" sz="24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【Unit7 Foreign Artists in Japan】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34213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8190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20430"/>
            <a:ext cx="4747571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キャラクターの持ち物などを説明しよう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340" y="5172726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19B992C-8809-47E4-9A06-D612C28CB5CF}"/>
              </a:ext>
            </a:extLst>
          </p:cNvPr>
          <p:cNvGrpSpPr/>
          <p:nvPr/>
        </p:nvGrpSpPr>
        <p:grpSpPr>
          <a:xfrm>
            <a:off x="5135315" y="2465225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F346F165-DB36-4130-B220-EA6C8F06094A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69103616-1688-4D7F-8A1A-8FA1939E9CB1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E27146FC-749A-4C62-A989-8C48CC22B1C8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is…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Do you know him?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Which…            is his.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BBA25C69-A382-40A1-90E4-A8B43707B61E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A71997C8-F7FD-428F-B941-86F626EA9270}"/>
              </a:ext>
            </a:extLst>
          </p:cNvPr>
          <p:cNvSpPr/>
          <p:nvPr/>
        </p:nvSpPr>
        <p:spPr>
          <a:xfrm>
            <a:off x="5551087" y="2913063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32834CA5-5057-49F9-892E-82AA93E2E563}"/>
              </a:ext>
            </a:extLst>
          </p:cNvPr>
          <p:cNvSpPr/>
          <p:nvPr/>
        </p:nvSpPr>
        <p:spPr>
          <a:xfrm>
            <a:off x="6447636" y="3386605"/>
            <a:ext cx="433584" cy="1746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24">
            <a:extLst>
              <a:ext uri="{FF2B5EF4-FFF2-40B4-BE49-F238E27FC236}">
                <a16:creationId xmlns:a16="http://schemas.microsoft.com/office/drawing/2014/main" id="{5389454E-00B8-4FE3-A9A3-790AE8BEB57D}"/>
              </a:ext>
            </a:extLst>
          </p:cNvPr>
          <p:cNvSpPr txBox="1"/>
          <p:nvPr/>
        </p:nvSpPr>
        <p:spPr>
          <a:xfrm>
            <a:off x="283387" y="2197869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</a:t>
            </a:r>
            <a:r>
              <a:rPr kumimoji="1" lang="en-US" altLang="ja-JP" sz="24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【Unit7 Foreign Artists in Japan】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86538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838194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02290"/>
            <a:ext cx="519357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日本のアニメキャラクターを</a:t>
            </a:r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二</a:t>
            </a:r>
            <a:r>
              <a:rPr lang="ja-JP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つ（</a:t>
            </a:r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二</a:t>
            </a:r>
            <a:r>
              <a:rPr lang="ja-JP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人）説明し、お気に入りを選んでもらおう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509" y="5172726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5C085179-4D5F-44B9-AE23-C2CE139449FA}"/>
              </a:ext>
            </a:extLst>
          </p:cNvPr>
          <p:cNvSpPr txBox="1"/>
          <p:nvPr/>
        </p:nvSpPr>
        <p:spPr>
          <a:xfrm>
            <a:off x="283387" y="2197869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434</Words>
  <Application>Microsoft Office PowerPoint</Application>
  <PresentationFormat>画面に合わせる (4:3)</PresentationFormat>
  <Paragraphs>119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6" baseType="lpstr">
      <vt:lpstr>BIZ UDゴシック</vt:lpstr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2024-02-05T10:09:13Z</dcterms:created>
  <dcterms:modified xsi:type="dcterms:W3CDTF">2024-02-05T10:09:45Z</dcterms:modified>
</cp:coreProperties>
</file>