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777A2E-EFEC-4A99-AF80-294EEBBDD16B}"/>
              </a:ext>
            </a:extLst>
          </p:cNvPr>
          <p:cNvSpPr/>
          <p:nvPr/>
        </p:nvSpPr>
        <p:spPr>
          <a:xfrm>
            <a:off x="734352" y="287140"/>
            <a:ext cx="2153752" cy="377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spcCol="0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第１学年　</a:t>
            </a:r>
            <a:r>
              <a:rPr kumimoji="1" lang="en-US" altLang="ja-JP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Unit8</a:t>
            </a:r>
            <a:endParaRPr kumimoji="1" lang="ja-JP" altLang="en-US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51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2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51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【Unit8 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Surprise Party】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1376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48757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5497"/>
            <a:ext cx="4978732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受け入れる留学生に国際電話をし、</a:t>
            </a:r>
            <a:r>
              <a:rPr kumimoji="1" lang="ja-JP" altLang="en-US" sz="2000" dirty="0" err="1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今して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いることを伝え合おう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CB07EC0F-D970-4818-90DE-5A69236B32AE}"/>
              </a:ext>
            </a:extLst>
          </p:cNvPr>
          <p:cNvGrpSpPr/>
          <p:nvPr/>
        </p:nvGrpSpPr>
        <p:grpSpPr>
          <a:xfrm>
            <a:off x="5352391" y="257247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36764296-0397-4CDF-8B15-DC58EF938D5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30363970-E791-4108-87B9-E1B103BC83C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7FDEA61-98C5-4F37-BE39-FA1B020417AA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D7D43BBC-AABA-420E-8D35-CFA2B5C6C62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5212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【Unit8 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Surprise Party】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26730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99663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455" y="531291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02565"/>
            <a:ext cx="5440279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もう一度電話をし、何をしているかをたずねよう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9163ACF2-2F48-4E6E-A1EB-E78BB102D212}"/>
              </a:ext>
            </a:extLst>
          </p:cNvPr>
          <p:cNvGrpSpPr/>
          <p:nvPr/>
        </p:nvGrpSpPr>
        <p:grpSpPr>
          <a:xfrm>
            <a:off x="5665749" y="2719126"/>
            <a:ext cx="2768767" cy="1503060"/>
            <a:chOff x="5517443" y="2158778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357B790B-044F-4AAC-8201-958154CF1F7B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C1D8A604-DD6F-4DEE-A836-BF218A562A9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B469F6F6-F548-4DD0-BEA7-A3D29690BBE7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are you…?</a:t>
                </a: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CC419123-6DC3-4764-87CB-3A4675CE2FB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1B505976-92DA-42A8-829A-2610924423F5}"/>
              </a:ext>
            </a:extLst>
          </p:cNvPr>
          <p:cNvSpPr txBox="1"/>
          <p:nvPr/>
        </p:nvSpPr>
        <p:spPr>
          <a:xfrm>
            <a:off x="283387" y="215212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【Unit8 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Surprise Party】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36238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8361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64555"/>
            <a:ext cx="47298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冬休みに会う約束をしよう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496" y="527926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B3D2721-6462-412F-A2E7-1EE11BD1F325}"/>
              </a:ext>
            </a:extLst>
          </p:cNvPr>
          <p:cNvGrpSpPr/>
          <p:nvPr/>
        </p:nvGrpSpPr>
        <p:grpSpPr>
          <a:xfrm>
            <a:off x="5216422" y="2508286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4453BD8C-A04D-4699-8BCF-6C5743130047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007A0004-9871-4B89-8E57-9B388CB98B8B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0EF52774-4660-4716-91F6-A256A9904571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are you…?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Let’s…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65A09B7-B749-4363-8211-572F7BC5EC40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D232BC34-5B09-4CA9-904C-35E945769A50}"/>
              </a:ext>
            </a:extLst>
          </p:cNvPr>
          <p:cNvSpPr txBox="1"/>
          <p:nvPr/>
        </p:nvSpPr>
        <p:spPr>
          <a:xfrm>
            <a:off x="283387" y="215212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【Unit8 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Surprise Party】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68328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158698" y="3777504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61197"/>
            <a:ext cx="4322861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集合場所や時間を決めよう</a:t>
            </a:r>
            <a:endParaRPr kumimoji="1"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623" y="518950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86E6DC6-8259-46EA-9211-4BA030CE9C15}"/>
              </a:ext>
            </a:extLst>
          </p:cNvPr>
          <p:cNvGrpSpPr/>
          <p:nvPr/>
        </p:nvGrpSpPr>
        <p:grpSpPr>
          <a:xfrm>
            <a:off x="4648200" y="2549437"/>
            <a:ext cx="2873829" cy="1544121"/>
            <a:chOff x="5517443" y="2158777"/>
            <a:chExt cx="3418114" cy="139065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DCD2381-C9F3-4FC3-B70E-F9F2813A1A51}"/>
                </a:ext>
              </a:extLst>
            </p:cNvPr>
            <p:cNvGrpSpPr/>
            <p:nvPr/>
          </p:nvGrpSpPr>
          <p:grpSpPr>
            <a:xfrm>
              <a:off x="5517443" y="2158777"/>
              <a:ext cx="3418114" cy="1390654"/>
              <a:chOff x="5165680" y="2375251"/>
              <a:chExt cx="3733583" cy="751505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80E0DEF7-8308-42B7-933C-6C7C4279F0FF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3D4A7647-3A54-4DBB-BA0B-02AF6FCDDAAE}"/>
                  </a:ext>
                </a:extLst>
              </p:cNvPr>
              <p:cNvSpPr/>
              <p:nvPr/>
            </p:nvSpPr>
            <p:spPr>
              <a:xfrm>
                <a:off x="5715463" y="2573571"/>
                <a:ext cx="2863189" cy="55318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are you…?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Let’s…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know…?</a:t>
                </a:r>
              </a:p>
              <a:p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DC0CFC1-448A-4BB0-A631-0075978A9E2F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2BF8CACA-E9ED-435B-9B7E-E697E85329C0}"/>
              </a:ext>
            </a:extLst>
          </p:cNvPr>
          <p:cNvSpPr txBox="1"/>
          <p:nvPr/>
        </p:nvSpPr>
        <p:spPr>
          <a:xfrm>
            <a:off x="283387" y="215212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【Unit8 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Surprise Party】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10030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3745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6034"/>
            <a:ext cx="5388887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冬休みに来日する</a:t>
            </a:r>
            <a:r>
              <a:rPr lang="ja-JP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留学生</a:t>
            </a:r>
            <a:r>
              <a:rPr lang="ja-JP" altLang="en-US" sz="2000" kern="1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に、日本で</a:t>
            </a:r>
            <a:r>
              <a:rPr lang="ja-JP" altLang="ja-JP" sz="2000" kern="1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会う</a:t>
            </a:r>
            <a:r>
              <a:rPr lang="ja-JP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約束を国際電話で行お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う</a:t>
            </a:r>
            <a:endParaRPr lang="ja-JP" altLang="ja-JP" sz="1200" kern="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107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4715255-6E3B-4404-9378-A7535FFBD27A}"/>
              </a:ext>
            </a:extLst>
          </p:cNvPr>
          <p:cNvSpPr txBox="1"/>
          <p:nvPr/>
        </p:nvSpPr>
        <p:spPr>
          <a:xfrm>
            <a:off x="283387" y="215212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432</Words>
  <Application>Microsoft Office PowerPoint</Application>
  <PresentationFormat>画面に合わせる (4:3)</PresentationFormat>
  <Paragraphs>118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7" baseType="lpstr">
      <vt:lpstr>BIZ UDゴシック</vt:lpstr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2024-02-05T10:10:13Z</dcterms:created>
  <dcterms:modified xsi:type="dcterms:W3CDTF">2024-02-05T10:10:34Z</dcterms:modified>
</cp:coreProperties>
</file>