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6D541B-AC21-4EBE-BA14-0BAC3CC50141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Unit9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【Unit9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Think Globally, Act Locally】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79626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968285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706662" y="2639633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留学するならどこに行きたいか、伝え合おう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9163ACF2-2F48-4E6E-A1EB-E78BB102D212}"/>
              </a:ext>
            </a:extLst>
          </p:cNvPr>
          <p:cNvGrpSpPr/>
          <p:nvPr/>
        </p:nvGrpSpPr>
        <p:grpSpPr>
          <a:xfrm>
            <a:off x="5900836" y="246522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357B790B-044F-4AAC-8201-958154CF1F7B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1D8A604-DD6F-4DEE-A836-BF218A562A9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469F6F6-F548-4DD0-BEA7-A3D29690BBE7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to..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CC419123-6DC3-4764-87CB-3A4675CE2FB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4470" y="217380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【Unit9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Think Globally, Act Locally】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414454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968285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181"/>
            <a:ext cx="50673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行きたい場所でしたいことを１つ伝えよう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011" y="529363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BA4ED2B0-DC7E-4CCA-8EC9-E43AC88B15AA}"/>
              </a:ext>
            </a:extLst>
          </p:cNvPr>
          <p:cNvGrpSpPr/>
          <p:nvPr/>
        </p:nvGrpSpPr>
        <p:grpSpPr>
          <a:xfrm>
            <a:off x="5446946" y="250371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CD7562F8-E179-4686-A282-B1E701BF30CB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D683A222-C781-4A95-83D1-0C76734ACCB3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96F8640A-638F-44CD-B926-6C0FF6DC26F2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to..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0348AF9B-C5B3-4F30-AC53-EC2DC650922D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DCF7CCA1-CAFC-4CDF-9BE5-5726FA596EB4}"/>
              </a:ext>
            </a:extLst>
          </p:cNvPr>
          <p:cNvSpPr txBox="1"/>
          <p:nvPr/>
        </p:nvSpPr>
        <p:spPr>
          <a:xfrm>
            <a:off x="284470" y="217380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【Unit9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Think Globally, Act Locally】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58169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40630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66330"/>
            <a:ext cx="5379959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行きたい場所でしたいことをもう１つ伝えよう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378" y="5240566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30E13C9F-ABFB-4C75-AAB0-8BD37F34C9A0}"/>
              </a:ext>
            </a:extLst>
          </p:cNvPr>
          <p:cNvGrpSpPr/>
          <p:nvPr/>
        </p:nvGrpSpPr>
        <p:grpSpPr>
          <a:xfrm>
            <a:off x="5753618" y="246500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56773265-1FD7-4EB0-B064-59B71BBCACD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3BF81595-79F3-4B53-99EB-21CAE2F56E42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308E981-6380-4C9B-8A10-EEB5FEFE5FD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99B38D5-C798-49CB-90E2-85D5C9F192C9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66EEAE9D-9B9F-4DE2-A3EF-47B3E73B6B5E}"/>
              </a:ext>
            </a:extLst>
          </p:cNvPr>
          <p:cNvSpPr txBox="1"/>
          <p:nvPr/>
        </p:nvSpPr>
        <p:spPr>
          <a:xfrm>
            <a:off x="284470" y="217380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【Unit9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Think Globally, Act Locally】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553555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319402" y="3783244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75497"/>
            <a:ext cx="506098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お互いに質問し、行きたい理由を伝えよう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059" y="512155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5A5D645F-A1BA-44A0-9169-7CE4CD53CEE1}"/>
              </a:ext>
            </a:extLst>
          </p:cNvPr>
          <p:cNvGrpSpPr/>
          <p:nvPr/>
        </p:nvGrpSpPr>
        <p:grpSpPr>
          <a:xfrm>
            <a:off x="5446946" y="244066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12CD1F35-9D6E-48A3-8D10-64A1B6390DC7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9C17FD69-6A4B-42B8-87C5-67B0C634B447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50968C-6F12-482D-B292-EF30B39418EF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want to..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Do you 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What do you…?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1E54D0E0-87D3-488B-9037-3A3DD73E5D17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147537AC-03A6-4F97-9B09-36289BA8270A}"/>
              </a:ext>
            </a:extLst>
          </p:cNvPr>
          <p:cNvSpPr txBox="1"/>
          <p:nvPr/>
        </p:nvSpPr>
        <p:spPr>
          <a:xfrm>
            <a:off x="284470" y="217380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【Unit9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Think Globally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, Act Locally】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687010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814594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6588"/>
            <a:ext cx="524729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3</a:t>
            </a:r>
            <a:r>
              <a:rPr lang="ja-JP" altLang="ja-JP" sz="2000" kern="1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週間留学するならどこに行って何がしたいかを伝え合お</a:t>
            </a:r>
            <a:r>
              <a:rPr lang="ja-JP" altLang="ja-JP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う</a:t>
            </a:r>
            <a:endParaRPr lang="ja-JP" altLang="ja-JP" sz="1200" kern="1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540" y="514639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0A16C8F7-1E6C-4338-B7F2-9CB3A9C3BC41}"/>
              </a:ext>
            </a:extLst>
          </p:cNvPr>
          <p:cNvSpPr txBox="1"/>
          <p:nvPr/>
        </p:nvSpPr>
        <p:spPr>
          <a:xfrm>
            <a:off x="284470" y="2173805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437</Words>
  <Application>Microsoft Office PowerPoint</Application>
  <PresentationFormat>画面に合わせる (4:3)</PresentationFormat>
  <Paragraphs>116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6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2024-02-26T23:41:09Z</dcterms:created>
  <dcterms:modified xsi:type="dcterms:W3CDTF">2024-02-26T23:41:15Z</dcterms:modified>
</cp:coreProperties>
</file>