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73" r:id="rId3"/>
    <p:sldId id="274" r:id="rId4"/>
    <p:sldId id="275" r:id="rId5"/>
    <p:sldId id="276" r:id="rId6"/>
  </p:sldIdLst>
  <p:sldSz cx="9144000" cy="6858000" type="screen4x3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FF"/>
    <a:srgbClr val="FFF3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67248" autoAdjust="0"/>
  </p:normalViewPr>
  <p:slideViewPr>
    <p:cSldViewPr snapToGrid="0">
      <p:cViewPr varScale="1">
        <p:scale>
          <a:sx n="88" d="100"/>
          <a:sy n="88" d="100"/>
        </p:scale>
        <p:origin x="239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4" d="100"/>
          <a:sy n="134" d="100"/>
        </p:scale>
        <p:origin x="1566" y="1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C2D3EC2-AC0F-41C7-A564-2D07D2C10123}"/>
              </a:ext>
            </a:extLst>
          </p:cNvPr>
          <p:cNvSpPr txBox="1">
            <a:spLocks/>
          </p:cNvSpPr>
          <p:nvPr/>
        </p:nvSpPr>
        <p:spPr>
          <a:xfrm>
            <a:off x="788293" y="278945"/>
            <a:ext cx="1441029" cy="26051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5463" tIns="47732" rIns="95463" bIns="0" rtlCol="0" anchor="ctr" anchorCtr="0">
            <a:normAutofit/>
          </a:bodyPr>
          <a:lstStyle>
            <a:lvl1pPr marL="228600" indent="-22860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000" dirty="0"/>
              <a:t>第</a:t>
            </a:r>
            <a:r>
              <a:rPr lang="en-US" altLang="ja-JP" sz="1000" dirty="0"/>
              <a:t>1</a:t>
            </a:r>
            <a:r>
              <a:rPr lang="ja-JP" altLang="en-US" sz="1000" dirty="0"/>
              <a:t>学年　</a:t>
            </a:r>
            <a:r>
              <a:rPr lang="en-US" altLang="ja-JP" sz="1000" dirty="0"/>
              <a:t>Unit10</a:t>
            </a:r>
            <a:endParaRPr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236824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32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D9EF0B-FECC-4393-A7B5-25024433C559}" type="datetimeFigureOut">
              <a:rPr kumimoji="1" lang="ja-JP" altLang="en-US" smtClean="0"/>
              <a:t>2024/3/1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17888" y="841375"/>
            <a:ext cx="303053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241589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32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238CB-CC82-41AB-9886-47EC346076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51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24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5108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297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719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382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6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61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26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9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90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93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2024/3/1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3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2024/3/1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5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2024/3/1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53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11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9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DC0B-9D4A-410B-BF9F-77182967EA4E}" type="datetimeFigureOut">
              <a:rPr kumimoji="1" lang="ja-JP" altLang="en-US" smtClean="0"/>
              <a:t>2024/3/1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52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➊ </a:t>
            </a:r>
            <a:r>
              <a:rPr kumimoji="1" lang="en-US" altLang="ja-JP" sz="2000" b="1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【Unit10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Winter Vacation】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48545"/>
              </p:ext>
            </p:extLst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5440537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48757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78550"/>
            <a:ext cx="5032834" cy="73152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冬休みの出来事について、二つ伝えよう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291" y="5422797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5A5D645F-A1BA-44A0-9169-7CE4CD53CEE1}"/>
              </a:ext>
            </a:extLst>
          </p:cNvPr>
          <p:cNvGrpSpPr/>
          <p:nvPr/>
        </p:nvGrpSpPr>
        <p:grpSpPr>
          <a:xfrm>
            <a:off x="5553617" y="2476529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12CD1F35-9D6E-48A3-8D10-64A1B6390DC7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9C17FD69-6A4B-42B8-87C5-67B0C634B447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CD50968C-6F12-482D-B292-EF30B39418EF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went to..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ate..   at…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1E54D0E0-87D3-488B-9037-3A3DD73E5D17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7CD20016-CC1D-4225-A9A9-191F32D84CC8}"/>
              </a:ext>
            </a:extLst>
          </p:cNvPr>
          <p:cNvSpPr txBox="1"/>
          <p:nvPr/>
        </p:nvSpPr>
        <p:spPr>
          <a:xfrm>
            <a:off x="283387" y="2188538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308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➋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【Unit10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Winter Vacation】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599920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305159" y="3783619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75497"/>
            <a:ext cx="4978810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冬休みの出来事</a:t>
            </a:r>
            <a:r>
              <a:rPr kumimoji="1" lang="ja-JP" altLang="en-US" sz="200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について、</a:t>
            </a:r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感じたことを伝えよう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4496" y="5271608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38F988B-6905-4164-941A-A747B150C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F0F5A30F-C266-48D3-B270-34323CD116F1}"/>
              </a:ext>
            </a:extLst>
          </p:cNvPr>
          <p:cNvGrpSpPr/>
          <p:nvPr/>
        </p:nvGrpSpPr>
        <p:grpSpPr>
          <a:xfrm>
            <a:off x="5572484" y="2562351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2FFF0742-72F5-4A2E-A2E9-7353555BBA55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DF9FBDC7-0605-48EB-8A05-1C0C81F83A31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9F437376-FE2B-4CF3-9040-E8B63ECFCABC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went to..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ate..   at…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had…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2CD1CA1C-80D7-4E05-ADD3-A97C947B6520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C9670B3E-763B-49D9-8984-C78DB7CD16BC}"/>
              </a:ext>
            </a:extLst>
          </p:cNvPr>
          <p:cNvSpPr txBox="1"/>
          <p:nvPr/>
        </p:nvSpPr>
        <p:spPr>
          <a:xfrm>
            <a:off x="283387" y="2188538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2479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➌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【Unit10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Winter Vacation】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924605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37452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03228"/>
            <a:ext cx="5627914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相手が冬休みにしたことについて質問したり答えたりしよう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4398" y="5273051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BEF371C-6135-487D-853F-CA693249D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41A5F5A7-FB86-4D78-8C3C-3DAA6D2662E8}"/>
              </a:ext>
            </a:extLst>
          </p:cNvPr>
          <p:cNvGrpSpPr/>
          <p:nvPr/>
        </p:nvGrpSpPr>
        <p:grpSpPr>
          <a:xfrm>
            <a:off x="5857073" y="2784058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DB76E65B-3470-4116-9026-50FE4E519B64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AC4D58FD-43C3-428F-B218-4D16B778D68D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CD84E905-FB1F-4A5E-ACAA-F9F4827D8CE3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3251685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went to..   I ate..   at…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had…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Did you…?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5F44147B-9088-448C-8AFE-3DD6B9CD311A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252F3EDD-624A-43CD-B71A-DDB33F3AB59A}"/>
              </a:ext>
            </a:extLst>
          </p:cNvPr>
          <p:cNvSpPr txBox="1"/>
          <p:nvPr/>
        </p:nvSpPr>
        <p:spPr>
          <a:xfrm>
            <a:off x="283387" y="2188538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512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➍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【Unit10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Winter Vacation】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599128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71552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85683"/>
            <a:ext cx="3733583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新年の抱負を伝えよう</a:t>
            </a:r>
            <a:endParaRPr kumimoji="1" lang="en-US" altLang="ja-JP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251" y="5147831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E6EAF33-41F4-432C-B101-68974D2AA875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A5F81627-3C53-46B5-83F7-158DC8BC85CA}"/>
              </a:ext>
            </a:extLst>
          </p:cNvPr>
          <p:cNvGrpSpPr/>
          <p:nvPr/>
        </p:nvGrpSpPr>
        <p:grpSpPr>
          <a:xfrm>
            <a:off x="4233850" y="2539770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7AB5AC79-A937-43B6-8591-64641E9C37BE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3D598F79-3F41-4D34-B1DB-FEDC814DD48C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FA19A1AA-81C3-4137-9428-8F5B527C1792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went to..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had…    Did you…?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want…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379CB87D-79A5-4E07-AE56-A75A4E4EB832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B8E37124-529F-4DF6-9E2D-688A3159F4B4}"/>
              </a:ext>
            </a:extLst>
          </p:cNvPr>
          <p:cNvSpPr txBox="1"/>
          <p:nvPr/>
        </p:nvSpPr>
        <p:spPr>
          <a:xfrm>
            <a:off x="283387" y="2188538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6149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➎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【Unit10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Winter Vacation】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2016759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609797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66330"/>
            <a:ext cx="5627914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ja-JP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冬休みにしたことを感想を</a:t>
            </a:r>
            <a:r>
              <a:rPr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加えて</a:t>
            </a:r>
            <a:r>
              <a:rPr lang="ja-JP" altLang="ja-JP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伝え、</a:t>
            </a:r>
            <a:r>
              <a:rPr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新</a:t>
            </a:r>
            <a:r>
              <a:rPr lang="ja-JP" altLang="ja-JP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年の抱負も伝え合おう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2820" y="5147831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21B3571-9741-41B5-9543-6C1AD5E7BD6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EBD76495-3175-4DE4-AB7A-0452C4557257}"/>
              </a:ext>
            </a:extLst>
          </p:cNvPr>
          <p:cNvSpPr txBox="1"/>
          <p:nvPr/>
        </p:nvSpPr>
        <p:spPr>
          <a:xfrm>
            <a:off x="283387" y="2188538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6708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446</Words>
  <Application>Microsoft Office PowerPoint</Application>
  <PresentationFormat>画面に合わせる (4:3)</PresentationFormat>
  <Paragraphs>120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5" baseType="lpstr">
      <vt:lpstr>UD デジタル 教科書体 NK-B</vt:lpstr>
      <vt:lpstr>UD デジタル 教科書体 NK-R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Comic Sans MS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2024-02-26T23:41:54Z</dcterms:created>
  <dcterms:modified xsi:type="dcterms:W3CDTF">2024-02-29T23:58:53Z</dcterms:modified>
</cp:coreProperties>
</file>