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56" r:id="rId2"/>
    <p:sldId id="273" r:id="rId3"/>
    <p:sldId id="274" r:id="rId4"/>
    <p:sldId id="275" r:id="rId5"/>
    <p:sldId id="276" r:id="rId6"/>
  </p:sldIdLst>
  <p:sldSz cx="9144000" cy="6858000" type="screen4x3"/>
  <p:notesSz cx="9866313" cy="67357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1FF"/>
    <a:srgbClr val="FFF3FF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84" autoAdjust="0"/>
    <p:restoredTop sz="67248" autoAdjust="0"/>
  </p:normalViewPr>
  <p:slideViewPr>
    <p:cSldViewPr snapToGrid="0">
      <p:cViewPr varScale="1">
        <p:scale>
          <a:sx n="88" d="100"/>
          <a:sy n="88" d="100"/>
        </p:scale>
        <p:origin x="2394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34" d="100"/>
          <a:sy n="134" d="100"/>
        </p:scale>
        <p:origin x="1566" y="12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22E7E93-06B6-4A39-8673-DBD2198E3478}"/>
              </a:ext>
            </a:extLst>
          </p:cNvPr>
          <p:cNvSpPr txBox="1">
            <a:spLocks/>
          </p:cNvSpPr>
          <p:nvPr/>
        </p:nvSpPr>
        <p:spPr>
          <a:xfrm>
            <a:off x="788293" y="278945"/>
            <a:ext cx="1441029" cy="26051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5463" tIns="47732" rIns="95463" bIns="0" rtlCol="0" anchor="ctr" anchorCtr="0">
            <a:normAutofit/>
          </a:bodyPr>
          <a:lstStyle>
            <a:lvl1pPr marL="228600" indent="-22860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ja-JP" altLang="en-US" sz="1000" dirty="0"/>
              <a:t>第</a:t>
            </a:r>
            <a:r>
              <a:rPr lang="en-US" altLang="ja-JP" sz="1000" dirty="0"/>
              <a:t>1</a:t>
            </a:r>
            <a:r>
              <a:rPr lang="ja-JP" altLang="en-US" sz="1000" dirty="0"/>
              <a:t>学年　</a:t>
            </a:r>
            <a:r>
              <a:rPr lang="en-US" altLang="ja-JP" sz="1000" dirty="0"/>
              <a:t>Unit11</a:t>
            </a:r>
            <a:endParaRPr lang="ja-JP" altLang="en-US" sz="1000" dirty="0"/>
          </a:p>
        </p:txBody>
      </p:sp>
    </p:spTree>
    <p:extLst>
      <p:ext uri="{BB962C8B-B14F-4D97-AF65-F5344CB8AC3E}">
        <p14:creationId xmlns:p14="http://schemas.microsoft.com/office/powerpoint/2010/main" val="22368241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5" y="0"/>
            <a:ext cx="4275403" cy="3379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588632" y="0"/>
            <a:ext cx="4275403" cy="3379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D9EF0B-FECC-4393-A7B5-25024433C559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417888" y="841375"/>
            <a:ext cx="3030537" cy="2273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86632" y="3241589"/>
            <a:ext cx="7893050" cy="265220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5" y="6397807"/>
            <a:ext cx="4275403" cy="337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588632" y="6397807"/>
            <a:ext cx="4275403" cy="337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7238CB-CC82-41AB-9886-47EC346076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2512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3240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51086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32974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67191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73826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0568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0611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8268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5893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0906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7937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8134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0754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5533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7117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0192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8521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738235A-51B2-4B94-A76A-BFBE8397407B}"/>
              </a:ext>
            </a:extLst>
          </p:cNvPr>
          <p:cNvSpPr txBox="1"/>
          <p:nvPr/>
        </p:nvSpPr>
        <p:spPr>
          <a:xfrm>
            <a:off x="158698" y="166255"/>
            <a:ext cx="8879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➊ </a:t>
            </a:r>
            <a:r>
              <a:rPr kumimoji="1" lang="en-US" altLang="ja-JP" sz="2000" b="1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【Unit11</a:t>
            </a:r>
            <a:r>
              <a:rPr kumimoji="1" lang="ja-JP" altLang="en-US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This </a:t>
            </a:r>
            <a:r>
              <a:rPr kumimoji="1" lang="en-US" altLang="ja-JP" sz="2000" b="1" dirty="0">
                <a:latin typeface="Arial" panose="020B0604020202020204" pitchFamily="34" charset="0"/>
                <a:ea typeface="UD デジタル 教科書体 NK-R" panose="02020400000000000000" pitchFamily="18" charset="-128"/>
                <a:cs typeface="Arial" panose="020B0604020202020204" pitchFamily="34" charset="0"/>
              </a:rPr>
              <a:t>Y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ear’s Memories】</a:t>
            </a:r>
            <a:endParaRPr kumimoji="1" lang="ja-JP" altLang="en-US" sz="22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6448545"/>
              </p:ext>
            </p:extLst>
          </p:nvPr>
        </p:nvGraphicFramePr>
        <p:xfrm>
          <a:off x="662940" y="1336040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3621978"/>
              </p:ext>
            </p:extLst>
          </p:nvPr>
        </p:nvGraphicFramePr>
        <p:xfrm>
          <a:off x="5036820" y="1358900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6AAB424-E2F1-4B08-B78F-868084879603}"/>
              </a:ext>
            </a:extLst>
          </p:cNvPr>
          <p:cNvGrpSpPr/>
          <p:nvPr/>
        </p:nvGrpSpPr>
        <p:grpSpPr>
          <a:xfrm>
            <a:off x="6190854" y="5434154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EDB6E3DC-5BDD-4F7B-B63F-A270EC511CA0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88F480E9-48F3-4971-8678-C8DCCBD7B488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114F33A9-8DCC-4627-9F04-2003CEF401F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9" name="フリーフォーム: 図形 18">
              <a:extLst>
                <a:ext uri="{FF2B5EF4-FFF2-40B4-BE49-F238E27FC236}">
                  <a16:creationId xmlns:a16="http://schemas.microsoft.com/office/drawing/2014/main" id="{E8EA4828-5B6C-462B-88B6-09C5750A57F5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20" name="フリーフォーム: 図形 19">
              <a:extLst>
                <a:ext uri="{FF2B5EF4-FFF2-40B4-BE49-F238E27FC236}">
                  <a16:creationId xmlns:a16="http://schemas.microsoft.com/office/drawing/2014/main" id="{3CC28CBA-C30B-4D12-9DE5-76FF6AFCF612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FB0BD84C-97EE-46FE-B311-0FB116B7C7A1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008C6BE-3B55-48DB-8A67-3D25E46694BB}"/>
              </a:ext>
            </a:extLst>
          </p:cNvPr>
          <p:cNvSpPr txBox="1"/>
          <p:nvPr/>
        </p:nvSpPr>
        <p:spPr>
          <a:xfrm>
            <a:off x="283387" y="3722766"/>
            <a:ext cx="1217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 </a:t>
            </a: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1B549516-FD68-4B72-A6D6-16D141CBE389}"/>
              </a:ext>
            </a:extLst>
          </p:cNvPr>
          <p:cNvSpPr/>
          <p:nvPr/>
        </p:nvSpPr>
        <p:spPr>
          <a:xfrm>
            <a:off x="662940" y="2718566"/>
            <a:ext cx="4773386" cy="75350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１年間の学校生活で思い出に残っていることを伝えよう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7EEFE3C-24C8-43F9-9ADA-CADB40129786}"/>
              </a:ext>
            </a:extLst>
          </p:cNvPr>
          <p:cNvSpPr/>
          <p:nvPr/>
        </p:nvSpPr>
        <p:spPr>
          <a:xfrm>
            <a:off x="-3418114" y="378361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kumimoji="1"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lang="ja-JP" altLang="en-US" dirty="0"/>
          </a:p>
        </p:txBody>
      </p:sp>
      <p:pic>
        <p:nvPicPr>
          <p:cNvPr id="24" name="Picture 2" descr="業績が上がった人のイラスト（棒人間）">
            <a:extLst>
              <a:ext uri="{FF2B5EF4-FFF2-40B4-BE49-F238E27FC236}">
                <a16:creationId xmlns:a16="http://schemas.microsoft.com/office/drawing/2014/main" id="{6A0BC2E8-43B2-4CCA-8EC0-CE2061817C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5291" y="5422797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70BAB5B-D588-41EF-924B-BD96D157D124}"/>
              </a:ext>
            </a:extLst>
          </p:cNvPr>
          <p:cNvSpPr txBox="1"/>
          <p:nvPr/>
        </p:nvSpPr>
        <p:spPr>
          <a:xfrm>
            <a:off x="283387" y="909550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pSp>
        <p:nvGrpSpPr>
          <p:cNvPr id="25" name="グループ化 24">
            <a:extLst>
              <a:ext uri="{FF2B5EF4-FFF2-40B4-BE49-F238E27FC236}">
                <a16:creationId xmlns:a16="http://schemas.microsoft.com/office/drawing/2014/main" id="{41A5F5A7-FB86-4D78-8C3C-3DAA6D2662E8}"/>
              </a:ext>
            </a:extLst>
          </p:cNvPr>
          <p:cNvGrpSpPr/>
          <p:nvPr/>
        </p:nvGrpSpPr>
        <p:grpSpPr>
          <a:xfrm>
            <a:off x="5150718" y="2562351"/>
            <a:ext cx="2768767" cy="1503060"/>
            <a:chOff x="5517443" y="2158778"/>
            <a:chExt cx="3418114" cy="1353674"/>
          </a:xfrm>
        </p:grpSpPr>
        <p:grpSp>
          <p:nvGrpSpPr>
            <p:cNvPr id="27" name="グループ化 26">
              <a:extLst>
                <a:ext uri="{FF2B5EF4-FFF2-40B4-BE49-F238E27FC236}">
                  <a16:creationId xmlns:a16="http://schemas.microsoft.com/office/drawing/2014/main" id="{DB76E65B-3470-4116-9026-50FE4E519B64}"/>
                </a:ext>
              </a:extLst>
            </p:cNvPr>
            <p:cNvGrpSpPr/>
            <p:nvPr/>
          </p:nvGrpSpPr>
          <p:grpSpPr>
            <a:xfrm>
              <a:off x="5517443" y="2158778"/>
              <a:ext cx="3418114" cy="1353674"/>
              <a:chOff x="5165680" y="2375251"/>
              <a:chExt cx="3733583" cy="731521"/>
            </a:xfrm>
          </p:grpSpPr>
          <p:sp>
            <p:nvSpPr>
              <p:cNvPr id="29" name="雲 28">
                <a:extLst>
                  <a:ext uri="{FF2B5EF4-FFF2-40B4-BE49-F238E27FC236}">
                    <a16:creationId xmlns:a16="http://schemas.microsoft.com/office/drawing/2014/main" id="{AC4D58FD-43C3-428F-B218-4D16B778D68D}"/>
                  </a:ext>
                </a:extLst>
              </p:cNvPr>
              <p:cNvSpPr/>
              <p:nvPr/>
            </p:nvSpPr>
            <p:spPr>
              <a:xfrm>
                <a:off x="5165680" y="2375251"/>
                <a:ext cx="3733583" cy="731521"/>
              </a:xfrm>
              <a:prstGeom prst="cloud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kumimoji="1" lang="ja-JP" altLang="en-US"/>
              </a:p>
            </p:txBody>
          </p:sp>
          <p:sp>
            <p:nvSpPr>
              <p:cNvPr id="30" name="正方形/長方形 29">
                <a:extLst>
                  <a:ext uri="{FF2B5EF4-FFF2-40B4-BE49-F238E27FC236}">
                    <a16:creationId xmlns:a16="http://schemas.microsoft.com/office/drawing/2014/main" id="{CD84E905-FB1F-4A5E-ACAA-F9F4827D8CE3}"/>
                  </a:ext>
                </a:extLst>
              </p:cNvPr>
              <p:cNvSpPr/>
              <p:nvPr/>
            </p:nvSpPr>
            <p:spPr>
              <a:xfrm>
                <a:off x="5647578" y="2488374"/>
                <a:ext cx="2863190" cy="52510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 …   </a:t>
                </a:r>
              </a:p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 was…</a:t>
                </a:r>
              </a:p>
            </p:txBody>
          </p:sp>
        </p:grpSp>
        <p:sp>
          <p:nvSpPr>
            <p:cNvPr id="28" name="正方形/長方形 27">
              <a:extLst>
                <a:ext uri="{FF2B5EF4-FFF2-40B4-BE49-F238E27FC236}">
                  <a16:creationId xmlns:a16="http://schemas.microsoft.com/office/drawing/2014/main" id="{5F44147B-9088-448C-8AFE-3DD6B9CD311A}"/>
                </a:ext>
              </a:extLst>
            </p:cNvPr>
            <p:cNvSpPr/>
            <p:nvPr/>
          </p:nvSpPr>
          <p:spPr>
            <a:xfrm>
              <a:off x="6030672" y="2354957"/>
              <a:ext cx="1895639" cy="15511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ja-JP" altLang="en-US" sz="14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使ってみよう！</a:t>
              </a:r>
            </a:p>
          </p:txBody>
        </p:sp>
      </p:grpSp>
      <p:sp>
        <p:nvSpPr>
          <p:cNvPr id="23" name="テキスト ボックス 24">
            <a:extLst>
              <a:ext uri="{FF2B5EF4-FFF2-40B4-BE49-F238E27FC236}">
                <a16:creationId xmlns:a16="http://schemas.microsoft.com/office/drawing/2014/main" id="{7CD20016-CC1D-4225-A9A9-191F32D84CC8}"/>
              </a:ext>
            </a:extLst>
          </p:cNvPr>
          <p:cNvSpPr txBox="1"/>
          <p:nvPr/>
        </p:nvSpPr>
        <p:spPr>
          <a:xfrm>
            <a:off x="283387" y="2174921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03082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738235A-51B2-4B94-A76A-BFBE8397407B}"/>
              </a:ext>
            </a:extLst>
          </p:cNvPr>
          <p:cNvSpPr txBox="1"/>
          <p:nvPr/>
        </p:nvSpPr>
        <p:spPr>
          <a:xfrm>
            <a:off x="158698" y="166255"/>
            <a:ext cx="8879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➋ 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【Unit11</a:t>
            </a:r>
            <a:r>
              <a:rPr kumimoji="1" lang="ja-JP" altLang="en-US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This </a:t>
            </a:r>
            <a:r>
              <a:rPr kumimoji="1" lang="en-US" altLang="ja-JP" sz="2000" b="1" dirty="0">
                <a:latin typeface="Arial" panose="020B0604020202020204" pitchFamily="34" charset="0"/>
                <a:ea typeface="UD デジタル 教科書体 NK-R" panose="02020400000000000000" pitchFamily="18" charset="-128"/>
                <a:cs typeface="Arial" panose="020B0604020202020204" pitchFamily="34" charset="0"/>
              </a:rPr>
              <a:t>Y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ear’s Memories】</a:t>
            </a:r>
            <a:endParaRPr kumimoji="1" lang="ja-JP" altLang="en-US" sz="22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62940" y="1336040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1824653"/>
              </p:ext>
            </p:extLst>
          </p:nvPr>
        </p:nvGraphicFramePr>
        <p:xfrm>
          <a:off x="5036820" y="1358900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6AAB424-E2F1-4B08-B78F-868084879603}"/>
              </a:ext>
            </a:extLst>
          </p:cNvPr>
          <p:cNvGrpSpPr/>
          <p:nvPr/>
        </p:nvGrpSpPr>
        <p:grpSpPr>
          <a:xfrm>
            <a:off x="6190854" y="5434154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EDB6E3DC-5BDD-4F7B-B63F-A270EC511CA0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88F480E9-48F3-4971-8678-C8DCCBD7B488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114F33A9-8DCC-4627-9F04-2003CEF401F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9" name="フリーフォーム: 図形 18">
              <a:extLst>
                <a:ext uri="{FF2B5EF4-FFF2-40B4-BE49-F238E27FC236}">
                  <a16:creationId xmlns:a16="http://schemas.microsoft.com/office/drawing/2014/main" id="{E8EA4828-5B6C-462B-88B6-09C5750A57F5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20" name="フリーフォーム: 図形 19">
              <a:extLst>
                <a:ext uri="{FF2B5EF4-FFF2-40B4-BE49-F238E27FC236}">
                  <a16:creationId xmlns:a16="http://schemas.microsoft.com/office/drawing/2014/main" id="{3CC28CBA-C30B-4D12-9DE5-76FF6AFCF612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FB0BD84C-97EE-46FE-B311-0FB116B7C7A1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008C6BE-3B55-48DB-8A67-3D25E46694BB}"/>
              </a:ext>
            </a:extLst>
          </p:cNvPr>
          <p:cNvSpPr txBox="1"/>
          <p:nvPr/>
        </p:nvSpPr>
        <p:spPr>
          <a:xfrm>
            <a:off x="283387" y="3691286"/>
            <a:ext cx="1217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 </a:t>
            </a: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1B549516-FD68-4B72-A6D6-16D141CBE389}"/>
              </a:ext>
            </a:extLst>
          </p:cNvPr>
          <p:cNvSpPr/>
          <p:nvPr/>
        </p:nvSpPr>
        <p:spPr>
          <a:xfrm>
            <a:off x="662940" y="2657255"/>
            <a:ext cx="5116743" cy="75350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その日の出来事を伝えたり、相手に質問したりしよう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7EEFE3C-24C8-43F9-9ADA-CADB40129786}"/>
              </a:ext>
            </a:extLst>
          </p:cNvPr>
          <p:cNvSpPr/>
          <p:nvPr/>
        </p:nvSpPr>
        <p:spPr>
          <a:xfrm>
            <a:off x="-3418114" y="378361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kumimoji="1"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lang="ja-JP" altLang="en-US" dirty="0"/>
          </a:p>
        </p:txBody>
      </p:sp>
      <p:pic>
        <p:nvPicPr>
          <p:cNvPr id="24" name="Picture 2" descr="業績が上がった人のイラスト（棒人間）">
            <a:extLst>
              <a:ext uri="{FF2B5EF4-FFF2-40B4-BE49-F238E27FC236}">
                <a16:creationId xmlns:a16="http://schemas.microsoft.com/office/drawing/2014/main" id="{6A0BC2E8-43B2-4CCA-8EC0-CE2061817C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8072" y="5293638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238F988B-6905-4164-941A-A747B150CC0B}"/>
              </a:ext>
            </a:extLst>
          </p:cNvPr>
          <p:cNvSpPr txBox="1"/>
          <p:nvPr/>
        </p:nvSpPr>
        <p:spPr>
          <a:xfrm>
            <a:off x="283387" y="909550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064D6E88-505E-4E3A-A0B8-694787C2C7D4}"/>
              </a:ext>
            </a:extLst>
          </p:cNvPr>
          <p:cNvGrpSpPr/>
          <p:nvPr/>
        </p:nvGrpSpPr>
        <p:grpSpPr>
          <a:xfrm>
            <a:off x="5446946" y="2562351"/>
            <a:ext cx="2768767" cy="1503060"/>
            <a:chOff x="5517443" y="2158778"/>
            <a:chExt cx="3418114" cy="1353674"/>
          </a:xfrm>
        </p:grpSpPr>
        <p:grpSp>
          <p:nvGrpSpPr>
            <p:cNvPr id="27" name="グループ化 26">
              <a:extLst>
                <a:ext uri="{FF2B5EF4-FFF2-40B4-BE49-F238E27FC236}">
                  <a16:creationId xmlns:a16="http://schemas.microsoft.com/office/drawing/2014/main" id="{99BF0DA1-2B05-4A75-8A95-532D1BC2936D}"/>
                </a:ext>
              </a:extLst>
            </p:cNvPr>
            <p:cNvGrpSpPr/>
            <p:nvPr/>
          </p:nvGrpSpPr>
          <p:grpSpPr>
            <a:xfrm>
              <a:off x="5517443" y="2158778"/>
              <a:ext cx="3418114" cy="1353674"/>
              <a:chOff x="5165680" y="2375251"/>
              <a:chExt cx="3733583" cy="731521"/>
            </a:xfrm>
          </p:grpSpPr>
          <p:sp>
            <p:nvSpPr>
              <p:cNvPr id="29" name="雲 28">
                <a:extLst>
                  <a:ext uri="{FF2B5EF4-FFF2-40B4-BE49-F238E27FC236}">
                    <a16:creationId xmlns:a16="http://schemas.microsoft.com/office/drawing/2014/main" id="{78197E12-BAAE-48E9-9998-6F0E48621CD1}"/>
                  </a:ext>
                </a:extLst>
              </p:cNvPr>
              <p:cNvSpPr/>
              <p:nvPr/>
            </p:nvSpPr>
            <p:spPr>
              <a:xfrm>
                <a:off x="5165680" y="2375251"/>
                <a:ext cx="3733583" cy="731521"/>
              </a:xfrm>
              <a:prstGeom prst="cloud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kumimoji="1" lang="ja-JP" altLang="en-US"/>
              </a:p>
            </p:txBody>
          </p:sp>
          <p:sp>
            <p:nvSpPr>
              <p:cNvPr id="30" name="正方形/長方形 29">
                <a:extLst>
                  <a:ext uri="{FF2B5EF4-FFF2-40B4-BE49-F238E27FC236}">
                    <a16:creationId xmlns:a16="http://schemas.microsoft.com/office/drawing/2014/main" id="{B0368187-2368-43BA-9A0B-872C063F9DD9}"/>
                  </a:ext>
                </a:extLst>
              </p:cNvPr>
              <p:cNvSpPr/>
              <p:nvPr/>
            </p:nvSpPr>
            <p:spPr>
              <a:xfrm>
                <a:off x="5647578" y="2488374"/>
                <a:ext cx="2863190" cy="52510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 …   </a:t>
                </a:r>
              </a:p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 was…</a:t>
                </a:r>
              </a:p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Did you…? </a:t>
                </a:r>
              </a:p>
            </p:txBody>
          </p:sp>
        </p:grpSp>
        <p:sp>
          <p:nvSpPr>
            <p:cNvPr id="28" name="正方形/長方形 27">
              <a:extLst>
                <a:ext uri="{FF2B5EF4-FFF2-40B4-BE49-F238E27FC236}">
                  <a16:creationId xmlns:a16="http://schemas.microsoft.com/office/drawing/2014/main" id="{EB9EB373-3886-4D8E-9684-DF327B66D54C}"/>
                </a:ext>
              </a:extLst>
            </p:cNvPr>
            <p:cNvSpPr/>
            <p:nvPr/>
          </p:nvSpPr>
          <p:spPr>
            <a:xfrm>
              <a:off x="6030672" y="2354957"/>
              <a:ext cx="1895639" cy="15511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ja-JP" altLang="en-US" sz="14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使ってみよう！</a:t>
              </a:r>
            </a:p>
          </p:txBody>
        </p:sp>
      </p:grpSp>
      <p:sp>
        <p:nvSpPr>
          <p:cNvPr id="31" name="テキスト ボックス 24">
            <a:extLst>
              <a:ext uri="{FF2B5EF4-FFF2-40B4-BE49-F238E27FC236}">
                <a16:creationId xmlns:a16="http://schemas.microsoft.com/office/drawing/2014/main" id="{CC050941-9E01-4695-931A-66AFB7A7C1D7}"/>
              </a:ext>
            </a:extLst>
          </p:cNvPr>
          <p:cNvSpPr txBox="1"/>
          <p:nvPr/>
        </p:nvSpPr>
        <p:spPr>
          <a:xfrm>
            <a:off x="283387" y="2174921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224794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738235A-51B2-4B94-A76A-BFBE8397407B}"/>
              </a:ext>
            </a:extLst>
          </p:cNvPr>
          <p:cNvSpPr txBox="1"/>
          <p:nvPr/>
        </p:nvSpPr>
        <p:spPr>
          <a:xfrm>
            <a:off x="158698" y="166255"/>
            <a:ext cx="8879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➌ 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【Unit11</a:t>
            </a:r>
            <a:r>
              <a:rPr kumimoji="1" lang="ja-JP" altLang="en-US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This </a:t>
            </a:r>
            <a:r>
              <a:rPr kumimoji="1" lang="en-US" altLang="ja-JP" sz="2000" b="1" dirty="0">
                <a:latin typeface="Arial" panose="020B0604020202020204" pitchFamily="34" charset="0"/>
                <a:ea typeface="UD デジタル 教科書体 NK-R" panose="02020400000000000000" pitchFamily="18" charset="-128"/>
                <a:cs typeface="Arial" panose="020B0604020202020204" pitchFamily="34" charset="0"/>
              </a:rPr>
              <a:t>Y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ear’s Memories】</a:t>
            </a:r>
            <a:endParaRPr kumimoji="1" lang="ja-JP" altLang="en-US" sz="22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62940" y="1336040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1594398"/>
              </p:ext>
            </p:extLst>
          </p:nvPr>
        </p:nvGraphicFramePr>
        <p:xfrm>
          <a:off x="5036820" y="1358900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6AAB424-E2F1-4B08-B78F-868084879603}"/>
              </a:ext>
            </a:extLst>
          </p:cNvPr>
          <p:cNvGrpSpPr/>
          <p:nvPr/>
        </p:nvGrpSpPr>
        <p:grpSpPr>
          <a:xfrm>
            <a:off x="6190854" y="5434154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EDB6E3DC-5BDD-4F7B-B63F-A270EC511CA0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88F480E9-48F3-4971-8678-C8DCCBD7B488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114F33A9-8DCC-4627-9F04-2003CEF401F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9" name="フリーフォーム: 図形 18">
              <a:extLst>
                <a:ext uri="{FF2B5EF4-FFF2-40B4-BE49-F238E27FC236}">
                  <a16:creationId xmlns:a16="http://schemas.microsoft.com/office/drawing/2014/main" id="{E8EA4828-5B6C-462B-88B6-09C5750A57F5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20" name="フリーフォーム: 図形 19">
              <a:extLst>
                <a:ext uri="{FF2B5EF4-FFF2-40B4-BE49-F238E27FC236}">
                  <a16:creationId xmlns:a16="http://schemas.microsoft.com/office/drawing/2014/main" id="{3CC28CBA-C30B-4D12-9DE5-76FF6AFCF612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FB0BD84C-97EE-46FE-B311-0FB116B7C7A1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008C6BE-3B55-48DB-8A67-3D25E46694BB}"/>
              </a:ext>
            </a:extLst>
          </p:cNvPr>
          <p:cNvSpPr txBox="1"/>
          <p:nvPr/>
        </p:nvSpPr>
        <p:spPr>
          <a:xfrm>
            <a:off x="283387" y="3759908"/>
            <a:ext cx="1217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 </a:t>
            </a: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1B549516-FD68-4B72-A6D6-16D141CBE389}"/>
              </a:ext>
            </a:extLst>
          </p:cNvPr>
          <p:cNvSpPr/>
          <p:nvPr/>
        </p:nvSpPr>
        <p:spPr>
          <a:xfrm>
            <a:off x="662940" y="2720854"/>
            <a:ext cx="4572000" cy="75350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kumimoji="1" lang="ja-JP" altLang="en-US" sz="2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その出来事のある時間にしていたことを伝えよう</a:t>
            </a:r>
            <a:endParaRPr kumimoji="1" lang="en-US" altLang="ja-JP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7EEFE3C-24C8-43F9-9ADA-CADB40129786}"/>
              </a:ext>
            </a:extLst>
          </p:cNvPr>
          <p:cNvSpPr/>
          <p:nvPr/>
        </p:nvSpPr>
        <p:spPr>
          <a:xfrm>
            <a:off x="-3418114" y="378361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kumimoji="1"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lang="ja-JP" altLang="en-US" dirty="0"/>
          </a:p>
        </p:txBody>
      </p:sp>
      <p:pic>
        <p:nvPicPr>
          <p:cNvPr id="24" name="Picture 2" descr="業績が上がった人のイラスト（棒人間）">
            <a:extLst>
              <a:ext uri="{FF2B5EF4-FFF2-40B4-BE49-F238E27FC236}">
                <a16:creationId xmlns:a16="http://schemas.microsoft.com/office/drawing/2014/main" id="{6A0BC2E8-43B2-4CCA-8EC0-CE2061817C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4103" y="5255054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4BEF371C-6135-487D-853F-CA693249DC0B}"/>
              </a:ext>
            </a:extLst>
          </p:cNvPr>
          <p:cNvSpPr txBox="1"/>
          <p:nvPr/>
        </p:nvSpPr>
        <p:spPr>
          <a:xfrm>
            <a:off x="283387" y="909550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93AF519D-8745-423E-A6EE-74A058D49F66}"/>
              </a:ext>
            </a:extLst>
          </p:cNvPr>
          <p:cNvGrpSpPr/>
          <p:nvPr/>
        </p:nvGrpSpPr>
        <p:grpSpPr>
          <a:xfrm>
            <a:off x="5036820" y="2590647"/>
            <a:ext cx="2768767" cy="1503060"/>
            <a:chOff x="5517443" y="2158778"/>
            <a:chExt cx="3418114" cy="1353674"/>
          </a:xfrm>
        </p:grpSpPr>
        <p:grpSp>
          <p:nvGrpSpPr>
            <p:cNvPr id="27" name="グループ化 26">
              <a:extLst>
                <a:ext uri="{FF2B5EF4-FFF2-40B4-BE49-F238E27FC236}">
                  <a16:creationId xmlns:a16="http://schemas.microsoft.com/office/drawing/2014/main" id="{80959AA7-359D-4103-B8FA-7561007C8BBE}"/>
                </a:ext>
              </a:extLst>
            </p:cNvPr>
            <p:cNvGrpSpPr/>
            <p:nvPr/>
          </p:nvGrpSpPr>
          <p:grpSpPr>
            <a:xfrm>
              <a:off x="5517443" y="2158778"/>
              <a:ext cx="3418114" cy="1353674"/>
              <a:chOff x="5165680" y="2375251"/>
              <a:chExt cx="3733583" cy="731521"/>
            </a:xfrm>
          </p:grpSpPr>
          <p:sp>
            <p:nvSpPr>
              <p:cNvPr id="29" name="雲 28">
                <a:extLst>
                  <a:ext uri="{FF2B5EF4-FFF2-40B4-BE49-F238E27FC236}">
                    <a16:creationId xmlns:a16="http://schemas.microsoft.com/office/drawing/2014/main" id="{25FFA50C-6592-491B-AC36-6B831F8000CE}"/>
                  </a:ext>
                </a:extLst>
              </p:cNvPr>
              <p:cNvSpPr/>
              <p:nvPr/>
            </p:nvSpPr>
            <p:spPr>
              <a:xfrm>
                <a:off x="5165680" y="2375251"/>
                <a:ext cx="3733583" cy="731521"/>
              </a:xfrm>
              <a:prstGeom prst="cloud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kumimoji="1" lang="ja-JP" altLang="en-US"/>
              </a:p>
            </p:txBody>
          </p:sp>
          <p:sp>
            <p:nvSpPr>
              <p:cNvPr id="30" name="正方形/長方形 29">
                <a:extLst>
                  <a:ext uri="{FF2B5EF4-FFF2-40B4-BE49-F238E27FC236}">
                    <a16:creationId xmlns:a16="http://schemas.microsoft.com/office/drawing/2014/main" id="{AD53C38A-07FC-488E-82C1-8B9B4387B40E}"/>
                  </a:ext>
                </a:extLst>
              </p:cNvPr>
              <p:cNvSpPr/>
              <p:nvPr/>
            </p:nvSpPr>
            <p:spPr>
              <a:xfrm>
                <a:off x="5825817" y="2510718"/>
                <a:ext cx="2863190" cy="52510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 …   </a:t>
                </a:r>
              </a:p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 was…</a:t>
                </a:r>
              </a:p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Did you…? </a:t>
                </a:r>
              </a:p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What were you…?</a:t>
                </a:r>
              </a:p>
            </p:txBody>
          </p:sp>
        </p:grpSp>
        <p:sp>
          <p:nvSpPr>
            <p:cNvPr id="28" name="正方形/長方形 27">
              <a:extLst>
                <a:ext uri="{FF2B5EF4-FFF2-40B4-BE49-F238E27FC236}">
                  <a16:creationId xmlns:a16="http://schemas.microsoft.com/office/drawing/2014/main" id="{ED17EDC6-4451-4497-91C7-CB6447823FC6}"/>
                </a:ext>
              </a:extLst>
            </p:cNvPr>
            <p:cNvSpPr/>
            <p:nvPr/>
          </p:nvSpPr>
          <p:spPr>
            <a:xfrm>
              <a:off x="6030672" y="2354957"/>
              <a:ext cx="1895639" cy="15511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ja-JP" altLang="en-US" sz="14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使ってみよう！</a:t>
              </a:r>
            </a:p>
          </p:txBody>
        </p:sp>
      </p:grpSp>
      <p:sp>
        <p:nvSpPr>
          <p:cNvPr id="23" name="テキスト ボックス 24">
            <a:extLst>
              <a:ext uri="{FF2B5EF4-FFF2-40B4-BE49-F238E27FC236}">
                <a16:creationId xmlns:a16="http://schemas.microsoft.com/office/drawing/2014/main" id="{B70E9E43-7AE8-47E9-BD09-C4759D778414}"/>
              </a:ext>
            </a:extLst>
          </p:cNvPr>
          <p:cNvSpPr txBox="1"/>
          <p:nvPr/>
        </p:nvSpPr>
        <p:spPr>
          <a:xfrm>
            <a:off x="283387" y="2174921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75128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738235A-51B2-4B94-A76A-BFBE8397407B}"/>
              </a:ext>
            </a:extLst>
          </p:cNvPr>
          <p:cNvSpPr txBox="1"/>
          <p:nvPr/>
        </p:nvSpPr>
        <p:spPr>
          <a:xfrm>
            <a:off x="158698" y="166255"/>
            <a:ext cx="8879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➍ 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【Unit11</a:t>
            </a:r>
            <a:r>
              <a:rPr kumimoji="1" lang="ja-JP" altLang="en-US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This </a:t>
            </a:r>
            <a:r>
              <a:rPr kumimoji="1" lang="en-US" altLang="ja-JP" sz="2000" b="1" dirty="0">
                <a:latin typeface="Arial" panose="020B0604020202020204" pitchFamily="34" charset="0"/>
                <a:ea typeface="UD デジタル 教科書体 NK-R" panose="02020400000000000000" pitchFamily="18" charset="-128"/>
                <a:cs typeface="Arial" panose="020B0604020202020204" pitchFamily="34" charset="0"/>
              </a:rPr>
              <a:t>Y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ear’s Memories】</a:t>
            </a:r>
            <a:endParaRPr kumimoji="1" lang="ja-JP" altLang="en-US" sz="22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62940" y="1336040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2069977"/>
              </p:ext>
            </p:extLst>
          </p:nvPr>
        </p:nvGraphicFramePr>
        <p:xfrm>
          <a:off x="5036820" y="1358900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6AAB424-E2F1-4B08-B78F-868084879603}"/>
              </a:ext>
            </a:extLst>
          </p:cNvPr>
          <p:cNvGrpSpPr/>
          <p:nvPr/>
        </p:nvGrpSpPr>
        <p:grpSpPr>
          <a:xfrm>
            <a:off x="6190854" y="5434154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EDB6E3DC-5BDD-4F7B-B63F-A270EC511CA0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88F480E9-48F3-4971-8678-C8DCCBD7B488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114F33A9-8DCC-4627-9F04-2003CEF401F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9" name="フリーフォーム: 図形 18">
              <a:extLst>
                <a:ext uri="{FF2B5EF4-FFF2-40B4-BE49-F238E27FC236}">
                  <a16:creationId xmlns:a16="http://schemas.microsoft.com/office/drawing/2014/main" id="{E8EA4828-5B6C-462B-88B6-09C5750A57F5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20" name="フリーフォーム: 図形 19">
              <a:extLst>
                <a:ext uri="{FF2B5EF4-FFF2-40B4-BE49-F238E27FC236}">
                  <a16:creationId xmlns:a16="http://schemas.microsoft.com/office/drawing/2014/main" id="{3CC28CBA-C30B-4D12-9DE5-76FF6AFCF612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FB0BD84C-97EE-46FE-B311-0FB116B7C7A1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008C6BE-3B55-48DB-8A67-3D25E46694BB}"/>
              </a:ext>
            </a:extLst>
          </p:cNvPr>
          <p:cNvSpPr txBox="1"/>
          <p:nvPr/>
        </p:nvSpPr>
        <p:spPr>
          <a:xfrm>
            <a:off x="283387" y="3766039"/>
            <a:ext cx="1217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 </a:t>
            </a: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1B549516-FD68-4B72-A6D6-16D141CBE389}"/>
              </a:ext>
            </a:extLst>
          </p:cNvPr>
          <p:cNvSpPr/>
          <p:nvPr/>
        </p:nvSpPr>
        <p:spPr>
          <a:xfrm>
            <a:off x="662940" y="2730693"/>
            <a:ext cx="5148062" cy="75350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kumimoji="1" lang="ja-JP" altLang="en-US" sz="2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思い出について、感じたことを伝えたり質問したりしよう</a:t>
            </a:r>
            <a:endParaRPr kumimoji="1" lang="en-US" altLang="ja-JP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7EEFE3C-24C8-43F9-9ADA-CADB40129786}"/>
              </a:ext>
            </a:extLst>
          </p:cNvPr>
          <p:cNvSpPr/>
          <p:nvPr/>
        </p:nvSpPr>
        <p:spPr>
          <a:xfrm>
            <a:off x="-3418114" y="378361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kumimoji="1"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lang="ja-JP" altLang="en-US" dirty="0"/>
          </a:p>
        </p:txBody>
      </p:sp>
      <p:pic>
        <p:nvPicPr>
          <p:cNvPr id="24" name="Picture 2" descr="業績が上がった人のイラスト（棒人間）">
            <a:extLst>
              <a:ext uri="{FF2B5EF4-FFF2-40B4-BE49-F238E27FC236}">
                <a16:creationId xmlns:a16="http://schemas.microsoft.com/office/drawing/2014/main" id="{6A0BC2E8-43B2-4CCA-8EC0-CE2061817C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2555" y="5166685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AE6EAF33-41F4-432C-B101-68974D2AA875}"/>
              </a:ext>
            </a:extLst>
          </p:cNvPr>
          <p:cNvSpPr txBox="1"/>
          <p:nvPr/>
        </p:nvSpPr>
        <p:spPr>
          <a:xfrm>
            <a:off x="283387" y="909550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F5269AE1-FFF1-4A95-890C-ACCA0A30EE57}"/>
              </a:ext>
            </a:extLst>
          </p:cNvPr>
          <p:cNvGrpSpPr/>
          <p:nvPr/>
        </p:nvGrpSpPr>
        <p:grpSpPr>
          <a:xfrm>
            <a:off x="5551195" y="2649891"/>
            <a:ext cx="2768767" cy="1503060"/>
            <a:chOff x="5517443" y="2158778"/>
            <a:chExt cx="3418114" cy="1353674"/>
          </a:xfrm>
        </p:grpSpPr>
        <p:grpSp>
          <p:nvGrpSpPr>
            <p:cNvPr id="27" name="グループ化 26">
              <a:extLst>
                <a:ext uri="{FF2B5EF4-FFF2-40B4-BE49-F238E27FC236}">
                  <a16:creationId xmlns:a16="http://schemas.microsoft.com/office/drawing/2014/main" id="{229588B6-AFDC-4B44-A484-9A3A6B3A9C84}"/>
                </a:ext>
              </a:extLst>
            </p:cNvPr>
            <p:cNvGrpSpPr/>
            <p:nvPr/>
          </p:nvGrpSpPr>
          <p:grpSpPr>
            <a:xfrm>
              <a:off x="5517443" y="2158778"/>
              <a:ext cx="3418114" cy="1353674"/>
              <a:chOff x="5165680" y="2375251"/>
              <a:chExt cx="3733583" cy="731521"/>
            </a:xfrm>
          </p:grpSpPr>
          <p:sp>
            <p:nvSpPr>
              <p:cNvPr id="29" name="雲 28">
                <a:extLst>
                  <a:ext uri="{FF2B5EF4-FFF2-40B4-BE49-F238E27FC236}">
                    <a16:creationId xmlns:a16="http://schemas.microsoft.com/office/drawing/2014/main" id="{C8DE1CB9-3051-408E-B9AC-D771ED9EB6F4}"/>
                  </a:ext>
                </a:extLst>
              </p:cNvPr>
              <p:cNvSpPr/>
              <p:nvPr/>
            </p:nvSpPr>
            <p:spPr>
              <a:xfrm>
                <a:off x="5165680" y="2375251"/>
                <a:ext cx="3733583" cy="731521"/>
              </a:xfrm>
              <a:prstGeom prst="cloud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kumimoji="1" lang="ja-JP" altLang="en-US"/>
              </a:p>
            </p:txBody>
          </p:sp>
          <p:sp>
            <p:nvSpPr>
              <p:cNvPr id="30" name="正方形/長方形 29">
                <a:extLst>
                  <a:ext uri="{FF2B5EF4-FFF2-40B4-BE49-F238E27FC236}">
                    <a16:creationId xmlns:a16="http://schemas.microsoft.com/office/drawing/2014/main" id="{B588B349-D9EA-4963-8665-D03F6E92B3F3}"/>
                  </a:ext>
                </a:extLst>
              </p:cNvPr>
              <p:cNvSpPr/>
              <p:nvPr/>
            </p:nvSpPr>
            <p:spPr>
              <a:xfrm>
                <a:off x="5825817" y="2510718"/>
                <a:ext cx="2863190" cy="52510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 was…</a:t>
                </a:r>
              </a:p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Did you…? </a:t>
                </a:r>
              </a:p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What were you…?</a:t>
                </a:r>
              </a:p>
            </p:txBody>
          </p:sp>
        </p:grpSp>
        <p:sp>
          <p:nvSpPr>
            <p:cNvPr id="28" name="正方形/長方形 27">
              <a:extLst>
                <a:ext uri="{FF2B5EF4-FFF2-40B4-BE49-F238E27FC236}">
                  <a16:creationId xmlns:a16="http://schemas.microsoft.com/office/drawing/2014/main" id="{7F95F6BA-F4C9-4F38-A38A-133D462D38D2}"/>
                </a:ext>
              </a:extLst>
            </p:cNvPr>
            <p:cNvSpPr/>
            <p:nvPr/>
          </p:nvSpPr>
          <p:spPr>
            <a:xfrm>
              <a:off x="6030672" y="2354957"/>
              <a:ext cx="1895639" cy="15511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ja-JP" altLang="en-US" sz="14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使ってみよう！</a:t>
              </a:r>
            </a:p>
          </p:txBody>
        </p:sp>
      </p:grpSp>
      <p:sp>
        <p:nvSpPr>
          <p:cNvPr id="23" name="テキスト ボックス 24">
            <a:extLst>
              <a:ext uri="{FF2B5EF4-FFF2-40B4-BE49-F238E27FC236}">
                <a16:creationId xmlns:a16="http://schemas.microsoft.com/office/drawing/2014/main" id="{CADD117E-4E0C-41BA-8497-A44295522BD4}"/>
              </a:ext>
            </a:extLst>
          </p:cNvPr>
          <p:cNvSpPr txBox="1"/>
          <p:nvPr/>
        </p:nvSpPr>
        <p:spPr>
          <a:xfrm>
            <a:off x="283387" y="2174921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661490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738235A-51B2-4B94-A76A-BFBE8397407B}"/>
              </a:ext>
            </a:extLst>
          </p:cNvPr>
          <p:cNvSpPr txBox="1"/>
          <p:nvPr/>
        </p:nvSpPr>
        <p:spPr>
          <a:xfrm>
            <a:off x="158698" y="166255"/>
            <a:ext cx="8879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➎ 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【Unit11</a:t>
            </a:r>
            <a:r>
              <a:rPr kumimoji="1" lang="ja-JP" altLang="en-US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This </a:t>
            </a:r>
            <a:r>
              <a:rPr kumimoji="1" lang="en-US" altLang="ja-JP" sz="2000" b="1" dirty="0">
                <a:latin typeface="Arial" panose="020B0604020202020204" pitchFamily="34" charset="0"/>
                <a:ea typeface="UD デジタル 教科書体 NK-R" panose="02020400000000000000" pitchFamily="18" charset="-128"/>
                <a:cs typeface="Arial" panose="020B0604020202020204" pitchFamily="34" charset="0"/>
              </a:rPr>
              <a:t>Y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ear’s Memories】</a:t>
            </a:r>
            <a:endParaRPr kumimoji="1" lang="ja-JP" altLang="en-US" sz="22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62940" y="1336040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7114509"/>
              </p:ext>
            </p:extLst>
          </p:nvPr>
        </p:nvGraphicFramePr>
        <p:xfrm>
          <a:off x="5036820" y="1358900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6AAB424-E2F1-4B08-B78F-868084879603}"/>
              </a:ext>
            </a:extLst>
          </p:cNvPr>
          <p:cNvGrpSpPr/>
          <p:nvPr/>
        </p:nvGrpSpPr>
        <p:grpSpPr>
          <a:xfrm>
            <a:off x="6190854" y="5434154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EDB6E3DC-5BDD-4F7B-B63F-A270EC511CA0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88F480E9-48F3-4971-8678-C8DCCBD7B488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114F33A9-8DCC-4627-9F04-2003CEF401F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9" name="フリーフォーム: 図形 18">
              <a:extLst>
                <a:ext uri="{FF2B5EF4-FFF2-40B4-BE49-F238E27FC236}">
                  <a16:creationId xmlns:a16="http://schemas.microsoft.com/office/drawing/2014/main" id="{E8EA4828-5B6C-462B-88B6-09C5750A57F5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20" name="フリーフォーム: 図形 19">
              <a:extLst>
                <a:ext uri="{FF2B5EF4-FFF2-40B4-BE49-F238E27FC236}">
                  <a16:creationId xmlns:a16="http://schemas.microsoft.com/office/drawing/2014/main" id="{3CC28CBA-C30B-4D12-9DE5-76FF6AFCF612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FB0BD84C-97EE-46FE-B311-0FB116B7C7A1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008C6BE-3B55-48DB-8A67-3D25E46694BB}"/>
              </a:ext>
            </a:extLst>
          </p:cNvPr>
          <p:cNvSpPr txBox="1"/>
          <p:nvPr/>
        </p:nvSpPr>
        <p:spPr>
          <a:xfrm>
            <a:off x="283387" y="3689762"/>
            <a:ext cx="1217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 </a:t>
            </a: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1B549516-FD68-4B72-A6D6-16D141CBE389}"/>
              </a:ext>
            </a:extLst>
          </p:cNvPr>
          <p:cNvSpPr/>
          <p:nvPr/>
        </p:nvSpPr>
        <p:spPr>
          <a:xfrm>
            <a:off x="662940" y="2746618"/>
            <a:ext cx="5627914" cy="75350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１</a:t>
            </a:r>
            <a:r>
              <a:rPr lang="ja-JP" altLang="ja-JP" sz="2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年間の中学校生活を振り返り、思い出に残っていることや２年生でしたいことを伝え合おう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7EEFE3C-24C8-43F9-9ADA-CADB40129786}"/>
              </a:ext>
            </a:extLst>
          </p:cNvPr>
          <p:cNvSpPr/>
          <p:nvPr/>
        </p:nvSpPr>
        <p:spPr>
          <a:xfrm>
            <a:off x="-3418114" y="378361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kumimoji="1"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lang="ja-JP" altLang="en-US" dirty="0"/>
          </a:p>
        </p:txBody>
      </p:sp>
      <p:pic>
        <p:nvPicPr>
          <p:cNvPr id="24" name="Picture 2" descr="業績が上がった人のイラスト（棒人間）">
            <a:extLst>
              <a:ext uri="{FF2B5EF4-FFF2-40B4-BE49-F238E27FC236}">
                <a16:creationId xmlns:a16="http://schemas.microsoft.com/office/drawing/2014/main" id="{6A0BC2E8-43B2-4CCA-8EC0-CE2061817C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5509" y="5102468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C21B3571-9741-41B5-9543-6C1AD5E7BD6B}"/>
              </a:ext>
            </a:extLst>
          </p:cNvPr>
          <p:cNvSpPr txBox="1"/>
          <p:nvPr/>
        </p:nvSpPr>
        <p:spPr>
          <a:xfrm>
            <a:off x="283387" y="909550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2" name="テキスト ボックス 24">
            <a:extLst>
              <a:ext uri="{FF2B5EF4-FFF2-40B4-BE49-F238E27FC236}">
                <a16:creationId xmlns:a16="http://schemas.microsoft.com/office/drawing/2014/main" id="{BACE81E6-8BA2-44A1-A913-8C19CBCFED80}"/>
              </a:ext>
            </a:extLst>
          </p:cNvPr>
          <p:cNvSpPr txBox="1"/>
          <p:nvPr/>
        </p:nvSpPr>
        <p:spPr>
          <a:xfrm>
            <a:off x="283387" y="2174921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167086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448</Words>
  <Application>Microsoft Office PowerPoint</Application>
  <PresentationFormat>画面に合わせる (4:3)</PresentationFormat>
  <Paragraphs>121</Paragraphs>
  <Slides>5</Slides>
  <Notes>5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5" baseType="lpstr">
      <vt:lpstr>UD デジタル 教科書体 NK-B</vt:lpstr>
      <vt:lpstr>UD デジタル 教科書体 NK-R</vt:lpstr>
      <vt:lpstr>UD デジタル 教科書体 N-R</vt:lpstr>
      <vt:lpstr>游ゴシック</vt:lpstr>
      <vt:lpstr>游ゴシック Light</vt:lpstr>
      <vt:lpstr>Arial</vt:lpstr>
      <vt:lpstr>Calibri</vt:lpstr>
      <vt:lpstr>Calibri Light</vt:lpstr>
      <vt:lpstr>Comic Sans MS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2024-02-26T23:42:28Z</dcterms:created>
  <dcterms:modified xsi:type="dcterms:W3CDTF">2024-02-26T23:42:52Z</dcterms:modified>
</cp:coreProperties>
</file>