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271" r:id="rId2"/>
    <p:sldId id="264" r:id="rId3"/>
    <p:sldId id="268" r:id="rId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FF"/>
    <a:srgbClr val="FFFFCC"/>
    <a:srgbClr val="FFFFF3"/>
    <a:srgbClr val="FFEAA7"/>
    <a:srgbClr val="FFFBEB"/>
    <a:srgbClr val="FFEC9B"/>
    <a:srgbClr val="CC9900"/>
    <a:srgbClr val="FFC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90862" autoAdjust="0"/>
  </p:normalViewPr>
  <p:slideViewPr>
    <p:cSldViewPr snapToGrid="0">
      <p:cViewPr varScale="1">
        <p:scale>
          <a:sx n="118" d="100"/>
          <a:sy n="118" d="100"/>
        </p:scale>
        <p:origin x="15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AAFA0-F90E-430C-B8F3-B7DA5E27D884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673B2-38DF-455E-A98B-BE17A5CA2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62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673B2-38DF-455E-A98B-BE17A5CA21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53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673B2-38DF-455E-A98B-BE17A5CA21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38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55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529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35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5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33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550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77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97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97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94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29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D1E36-076F-4C34-956C-F833DB3C0926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B6DC-7BC6-4477-B63D-80B9096859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35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上から見た男性会社員のイラスト">
            <a:extLst>
              <a:ext uri="{FF2B5EF4-FFF2-40B4-BE49-F238E27FC236}">
                <a16:creationId xmlns:a16="http://schemas.microsoft.com/office/drawing/2014/main" id="{C39A9572-439B-47A2-BDFB-45D889D47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471" y="1599867"/>
            <a:ext cx="673713" cy="67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08AF2C1-94D7-4854-92AC-5E66A11745B7}"/>
              </a:ext>
            </a:extLst>
          </p:cNvPr>
          <p:cNvSpPr txBox="1">
            <a:spLocks noChangeAspect="1"/>
          </p:cNvSpPr>
          <p:nvPr/>
        </p:nvSpPr>
        <p:spPr>
          <a:xfrm>
            <a:off x="1764489" y="2788610"/>
            <a:ext cx="17371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指導者用端末❶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D474F6FC-06A2-4C17-9DB5-31D9CD07EF10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2018555" y="1430039"/>
            <a:ext cx="0" cy="107668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3DDCC81-8285-4EE8-B4E4-C99CB0880B3F}"/>
              </a:ext>
            </a:extLst>
          </p:cNvPr>
          <p:cNvSpPr>
            <a:spLocks noChangeAspect="1"/>
          </p:cNvSpPr>
          <p:nvPr/>
        </p:nvSpPr>
        <p:spPr>
          <a:xfrm>
            <a:off x="2830274" y="1868141"/>
            <a:ext cx="846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A52E164-732C-4A66-9B28-6366FB738E1B}"/>
              </a:ext>
            </a:extLst>
          </p:cNvPr>
          <p:cNvGrpSpPr>
            <a:grpSpLocks noChangeAspect="1"/>
          </p:cNvGrpSpPr>
          <p:nvPr/>
        </p:nvGrpSpPr>
        <p:grpSpPr>
          <a:xfrm>
            <a:off x="462782" y="3623839"/>
            <a:ext cx="1647435" cy="1097452"/>
            <a:chOff x="534099" y="2900494"/>
            <a:chExt cx="1017864" cy="678058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DB6E9DF4-3691-42A9-87FE-8B628A05015D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30" name="四角形: 角を丸くする 29">
                <a:extLst>
                  <a:ext uri="{FF2B5EF4-FFF2-40B4-BE49-F238E27FC236}">
                    <a16:creationId xmlns:a16="http://schemas.microsoft.com/office/drawing/2014/main" id="{3109C0FE-0EB7-42BA-9E38-C765A6D3D9D2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8ED31F7D-C7CC-4C89-B08A-B4B24B7937DA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59D5CC66-FA35-4540-ADD4-CA57634CAFBC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6A3023E-2879-4E30-9C09-964CA31F4533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28" name="Picture 4" descr="上から見た男性会社員のイラスト">
                <a:extLst>
                  <a:ext uri="{FF2B5EF4-FFF2-40B4-BE49-F238E27FC236}">
                    <a16:creationId xmlns:a16="http://schemas.microsoft.com/office/drawing/2014/main" id="{40F399FA-B184-4AF0-A57E-ED2B181A96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6" descr="上から見た女性会社員のイラスト">
                <a:extLst>
                  <a:ext uri="{FF2B5EF4-FFF2-40B4-BE49-F238E27FC236}">
                    <a16:creationId xmlns:a16="http://schemas.microsoft.com/office/drawing/2014/main" id="{8E9A780D-27CE-4AF0-BB8E-106290A75B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4B453E63-9FCD-42DE-96C1-AA1228D4FAD6}"/>
              </a:ext>
            </a:extLst>
          </p:cNvPr>
          <p:cNvSpPr txBox="1">
            <a:spLocks noChangeAspect="1"/>
          </p:cNvSpPr>
          <p:nvPr/>
        </p:nvSpPr>
        <p:spPr>
          <a:xfrm>
            <a:off x="640311" y="3260864"/>
            <a:ext cx="1362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１人１台端末</a:t>
            </a:r>
          </a:p>
        </p:txBody>
      </p:sp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96B1D3E2-5D71-44EC-A2A1-6A8339BC3575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2009800" y="2500999"/>
            <a:ext cx="350890" cy="834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フリーフォーム: 図形 70">
            <a:extLst>
              <a:ext uri="{FF2B5EF4-FFF2-40B4-BE49-F238E27FC236}">
                <a16:creationId xmlns:a16="http://schemas.microsoft.com/office/drawing/2014/main" id="{4F7C5BC1-8211-4722-BED8-E86E2FC39F5F}"/>
              </a:ext>
            </a:extLst>
          </p:cNvPr>
          <p:cNvSpPr>
            <a:spLocks noChangeAspect="1"/>
          </p:cNvSpPr>
          <p:nvPr/>
        </p:nvSpPr>
        <p:spPr>
          <a:xfrm>
            <a:off x="2065817" y="2261596"/>
            <a:ext cx="927787" cy="474329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CEF01410-E0C1-45BB-917F-DE31B7432C08}"/>
              </a:ext>
            </a:extLst>
          </p:cNvPr>
          <p:cNvGrpSpPr>
            <a:grpSpLocks noChangeAspect="1"/>
          </p:cNvGrpSpPr>
          <p:nvPr/>
        </p:nvGrpSpPr>
        <p:grpSpPr>
          <a:xfrm>
            <a:off x="2641303" y="3628404"/>
            <a:ext cx="1647435" cy="1097452"/>
            <a:chOff x="534099" y="2900494"/>
            <a:chExt cx="1017864" cy="678058"/>
          </a:xfrm>
        </p:grpSpPr>
        <p:grpSp>
          <p:nvGrpSpPr>
            <p:cNvPr id="103" name="グループ化 102">
              <a:extLst>
                <a:ext uri="{FF2B5EF4-FFF2-40B4-BE49-F238E27FC236}">
                  <a16:creationId xmlns:a16="http://schemas.microsoft.com/office/drawing/2014/main" id="{DBCF24C2-3345-4DE2-843C-17AA1C83047D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107" name="四角形: 角を丸くする 106">
                <a:extLst>
                  <a:ext uri="{FF2B5EF4-FFF2-40B4-BE49-F238E27FC236}">
                    <a16:creationId xmlns:a16="http://schemas.microsoft.com/office/drawing/2014/main" id="{433EA856-19E1-4B04-AAB7-F0B35E5F9ACF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08" name="フリーフォーム: 図形 107">
                <a:extLst>
                  <a:ext uri="{FF2B5EF4-FFF2-40B4-BE49-F238E27FC236}">
                    <a16:creationId xmlns:a16="http://schemas.microsoft.com/office/drawing/2014/main" id="{171532C9-AA54-4656-9E04-CF241DA53A7F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09" name="フリーフォーム: 図形 108">
                <a:extLst>
                  <a:ext uri="{FF2B5EF4-FFF2-40B4-BE49-F238E27FC236}">
                    <a16:creationId xmlns:a16="http://schemas.microsoft.com/office/drawing/2014/main" id="{CF0A57DA-5B97-4FEC-A352-604265965E2A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04" name="グループ化 103">
              <a:extLst>
                <a:ext uri="{FF2B5EF4-FFF2-40B4-BE49-F238E27FC236}">
                  <a16:creationId xmlns:a16="http://schemas.microsoft.com/office/drawing/2014/main" id="{F8DACA83-8262-4508-B2F2-AFF607BA0179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105" name="Picture 4" descr="上から見た男性会社員のイラスト">
                <a:extLst>
                  <a:ext uri="{FF2B5EF4-FFF2-40B4-BE49-F238E27FC236}">
                    <a16:creationId xmlns:a16="http://schemas.microsoft.com/office/drawing/2014/main" id="{21E2F879-CD79-4594-B91D-AA889A8641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6" name="Picture 6" descr="上から見た女性会社員のイラスト">
                <a:extLst>
                  <a:ext uri="{FF2B5EF4-FFF2-40B4-BE49-F238E27FC236}">
                    <a16:creationId xmlns:a16="http://schemas.microsoft.com/office/drawing/2014/main" id="{9A6EDF7A-F560-444E-AF44-328C5E1376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5CAEE578-3D3E-4E3A-BF01-3A17360DB008}"/>
              </a:ext>
            </a:extLst>
          </p:cNvPr>
          <p:cNvGrpSpPr>
            <a:grpSpLocks noChangeAspect="1"/>
          </p:cNvGrpSpPr>
          <p:nvPr/>
        </p:nvGrpSpPr>
        <p:grpSpPr>
          <a:xfrm>
            <a:off x="4819824" y="3614711"/>
            <a:ext cx="1647435" cy="1097452"/>
            <a:chOff x="534099" y="2900494"/>
            <a:chExt cx="1017864" cy="678058"/>
          </a:xfrm>
        </p:grpSpPr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FCD5EAAA-122C-435D-9932-F5BE1CEF167D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115" name="四角形: 角を丸くする 114">
                <a:extLst>
                  <a:ext uri="{FF2B5EF4-FFF2-40B4-BE49-F238E27FC236}">
                    <a16:creationId xmlns:a16="http://schemas.microsoft.com/office/drawing/2014/main" id="{52EF206D-25C2-4E36-A209-9EBDD666C7E7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16" name="フリーフォーム: 図形 115">
                <a:extLst>
                  <a:ext uri="{FF2B5EF4-FFF2-40B4-BE49-F238E27FC236}">
                    <a16:creationId xmlns:a16="http://schemas.microsoft.com/office/drawing/2014/main" id="{C8068493-66BB-41C4-B09D-5472FFE1C22D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17" name="フリーフォーム: 図形 116">
                <a:extLst>
                  <a:ext uri="{FF2B5EF4-FFF2-40B4-BE49-F238E27FC236}">
                    <a16:creationId xmlns:a16="http://schemas.microsoft.com/office/drawing/2014/main" id="{CDBC00BE-8965-41D1-B06A-3228B95F2074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0BA58174-3AED-4016-B8B4-C763467213C0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113" name="Picture 4" descr="上から見た男性会社員のイラスト">
                <a:extLst>
                  <a:ext uri="{FF2B5EF4-FFF2-40B4-BE49-F238E27FC236}">
                    <a16:creationId xmlns:a16="http://schemas.microsoft.com/office/drawing/2014/main" id="{931DBD8E-46A1-422F-BDEC-48A5E52FB8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4" name="Picture 6" descr="上から見た女性会社員のイラスト">
                <a:extLst>
                  <a:ext uri="{FF2B5EF4-FFF2-40B4-BE49-F238E27FC236}">
                    <a16:creationId xmlns:a16="http://schemas.microsoft.com/office/drawing/2014/main" id="{7D91379E-9889-44E6-9AA5-BEC8BEDF10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383E5273-13E3-43EB-9E82-F6C0FD86548C}"/>
              </a:ext>
            </a:extLst>
          </p:cNvPr>
          <p:cNvGrpSpPr>
            <a:grpSpLocks noChangeAspect="1"/>
          </p:cNvGrpSpPr>
          <p:nvPr/>
        </p:nvGrpSpPr>
        <p:grpSpPr>
          <a:xfrm>
            <a:off x="6998344" y="3619275"/>
            <a:ext cx="1647435" cy="1097452"/>
            <a:chOff x="534099" y="2900494"/>
            <a:chExt cx="1017864" cy="678058"/>
          </a:xfrm>
        </p:grpSpPr>
        <p:grpSp>
          <p:nvGrpSpPr>
            <p:cNvPr id="119" name="グループ化 118">
              <a:extLst>
                <a:ext uri="{FF2B5EF4-FFF2-40B4-BE49-F238E27FC236}">
                  <a16:creationId xmlns:a16="http://schemas.microsoft.com/office/drawing/2014/main" id="{28574CE5-8E46-4F9E-B99C-C7011A2F6313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123" name="四角形: 角を丸くする 122">
                <a:extLst>
                  <a:ext uri="{FF2B5EF4-FFF2-40B4-BE49-F238E27FC236}">
                    <a16:creationId xmlns:a16="http://schemas.microsoft.com/office/drawing/2014/main" id="{09D9ABC3-F7FB-4B5F-866F-E265DA007EDF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24" name="フリーフォーム: 図形 123">
                <a:extLst>
                  <a:ext uri="{FF2B5EF4-FFF2-40B4-BE49-F238E27FC236}">
                    <a16:creationId xmlns:a16="http://schemas.microsoft.com/office/drawing/2014/main" id="{F95C2B89-1F5C-458B-BAEE-D2B5A1C7C64E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25" name="フリーフォーム: 図形 124">
                <a:extLst>
                  <a:ext uri="{FF2B5EF4-FFF2-40B4-BE49-F238E27FC236}">
                    <a16:creationId xmlns:a16="http://schemas.microsoft.com/office/drawing/2014/main" id="{B0AF2C8D-EF89-4C42-9043-521441E82502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20" name="グループ化 119">
              <a:extLst>
                <a:ext uri="{FF2B5EF4-FFF2-40B4-BE49-F238E27FC236}">
                  <a16:creationId xmlns:a16="http://schemas.microsoft.com/office/drawing/2014/main" id="{8B8771DC-1691-4584-9D16-23D16D2B4389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121" name="Picture 4" descr="上から見た男性会社員のイラスト">
                <a:extLst>
                  <a:ext uri="{FF2B5EF4-FFF2-40B4-BE49-F238E27FC236}">
                    <a16:creationId xmlns:a16="http://schemas.microsoft.com/office/drawing/2014/main" id="{F92805B6-7145-4BD5-91FA-EF00E177B40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2" name="Picture 6" descr="上から見た女性会社員のイラスト">
                <a:extLst>
                  <a:ext uri="{FF2B5EF4-FFF2-40B4-BE49-F238E27FC236}">
                    <a16:creationId xmlns:a16="http://schemas.microsoft.com/office/drawing/2014/main" id="{E9BBFD3C-CF57-43F9-A64F-5990C18822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59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A0DE9774-DDCD-4A25-A5AE-69346A53D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04220" y="4325480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E557B782-8125-442D-A7A9-F5B3BBC26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373626" y="4314609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0FECFE8E-13E8-49EC-B2D2-BEBEF66A1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762665" y="4325480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A724023F-D3CD-4D5C-A65A-25674E750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3552147" y="4314609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5F216059-79C4-42B4-A78A-A7336CCD8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938160" y="4293675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83EE1CA4-FE90-4871-96C1-247EB13D6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727174" y="4311538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237A1ED6-8BC4-4730-B87A-7E8AEA8A7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139783" y="4293675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8" descr="https://1.bp.blogspot.com/-WKBGJz-wrQc/U2sr3VBn1TI/AAAAAAAAf58/dQcXoML-vdw/s800/computer_headset.png">
            <a:extLst>
              <a:ext uri="{FF2B5EF4-FFF2-40B4-BE49-F238E27FC236}">
                <a16:creationId xmlns:a16="http://schemas.microsoft.com/office/drawing/2014/main" id="{B728AB14-F2A4-4503-B336-4CC68F449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909188" y="4268191"/>
            <a:ext cx="600815" cy="3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A4491762-657D-4FF7-BC32-EF5E2494E7ED}"/>
              </a:ext>
            </a:extLst>
          </p:cNvPr>
          <p:cNvSpPr txBox="1">
            <a:spLocks noChangeAspect="1"/>
          </p:cNvSpPr>
          <p:nvPr/>
        </p:nvSpPr>
        <p:spPr>
          <a:xfrm>
            <a:off x="2062067" y="6421657"/>
            <a:ext cx="197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指導者用端末❸</a:t>
            </a:r>
            <a:endParaRPr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1" name="フリーフォーム: 図形 90">
            <a:extLst>
              <a:ext uri="{FF2B5EF4-FFF2-40B4-BE49-F238E27FC236}">
                <a16:creationId xmlns:a16="http://schemas.microsoft.com/office/drawing/2014/main" id="{85464B67-9C5E-45C1-A9DE-EE414F7ABEA2}"/>
              </a:ext>
            </a:extLst>
          </p:cNvPr>
          <p:cNvSpPr>
            <a:spLocks noChangeAspect="1"/>
          </p:cNvSpPr>
          <p:nvPr/>
        </p:nvSpPr>
        <p:spPr>
          <a:xfrm>
            <a:off x="2524510" y="5844411"/>
            <a:ext cx="927787" cy="474329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5" name="吹き出し: 線 94">
            <a:extLst>
              <a:ext uri="{FF2B5EF4-FFF2-40B4-BE49-F238E27FC236}">
                <a16:creationId xmlns:a16="http://schemas.microsoft.com/office/drawing/2014/main" id="{BBF64A95-C09C-42DA-A617-444657E4863F}"/>
              </a:ext>
            </a:extLst>
          </p:cNvPr>
          <p:cNvSpPr/>
          <p:nvPr/>
        </p:nvSpPr>
        <p:spPr>
          <a:xfrm>
            <a:off x="4239068" y="5667438"/>
            <a:ext cx="4821112" cy="748858"/>
          </a:xfrm>
          <a:prstGeom prst="borderCallout1">
            <a:avLst>
              <a:gd name="adj1" fmla="val 48293"/>
              <a:gd name="adj2" fmla="val -18298"/>
              <a:gd name="adj3" fmla="val 47718"/>
              <a:gd name="adj4" fmla="val -144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Microsoft Teams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のチャネル会議を開催</a:t>
            </a:r>
          </a:p>
          <a:p>
            <a:r>
              <a:rPr lang="en-US" altLang="ja-JP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端末１台に対してチャネル会議は４つ開くことが可能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9C20586B-31C2-4CD7-835B-7D7CEB13E41F}"/>
              </a:ext>
            </a:extLst>
          </p:cNvPr>
          <p:cNvSpPr/>
          <p:nvPr/>
        </p:nvSpPr>
        <p:spPr>
          <a:xfrm>
            <a:off x="39673" y="19100"/>
            <a:ext cx="4614468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教室配置図</a:t>
            </a:r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２校の生徒同士の交流</a:t>
            </a:r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CD0D1E93-825A-4F8F-9D15-80D8849B436E}"/>
              </a:ext>
            </a:extLst>
          </p:cNvPr>
          <p:cNvSpPr txBox="1"/>
          <p:nvPr/>
        </p:nvSpPr>
        <p:spPr>
          <a:xfrm>
            <a:off x="1913292" y="430594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生徒</a:t>
            </a:r>
          </a:p>
        </p:txBody>
      </p:sp>
      <p:sp>
        <p:nvSpPr>
          <p:cNvPr id="126" name="吹き出し: 線 125">
            <a:extLst>
              <a:ext uri="{FF2B5EF4-FFF2-40B4-BE49-F238E27FC236}">
                <a16:creationId xmlns:a16="http://schemas.microsoft.com/office/drawing/2014/main" id="{A166A031-00FE-49BB-AAF5-18BEEBE24C5F}"/>
              </a:ext>
            </a:extLst>
          </p:cNvPr>
          <p:cNvSpPr>
            <a:spLocks noChangeAspect="1"/>
          </p:cNvSpPr>
          <p:nvPr/>
        </p:nvSpPr>
        <p:spPr>
          <a:xfrm>
            <a:off x="2993604" y="4780420"/>
            <a:ext cx="2695935" cy="433942"/>
          </a:xfrm>
          <a:prstGeom prst="borderCallout1">
            <a:avLst>
              <a:gd name="adj1" fmla="val -186244"/>
              <a:gd name="adj2" fmla="val 71241"/>
              <a:gd name="adj3" fmla="val -1824"/>
              <a:gd name="adj4" fmla="val 49264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rgbClr val="00B05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相手校の生徒と交流する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7" name="吹き出し: 線 76">
            <a:extLst>
              <a:ext uri="{FF2B5EF4-FFF2-40B4-BE49-F238E27FC236}">
                <a16:creationId xmlns:a16="http://schemas.microsoft.com/office/drawing/2014/main" id="{E0692804-2C8C-4DDA-B374-1FF2CA160C2D}"/>
              </a:ext>
            </a:extLst>
          </p:cNvPr>
          <p:cNvSpPr>
            <a:spLocks noChangeAspect="1"/>
          </p:cNvSpPr>
          <p:nvPr/>
        </p:nvSpPr>
        <p:spPr>
          <a:xfrm>
            <a:off x="3349592" y="2320175"/>
            <a:ext cx="2189384" cy="679291"/>
          </a:xfrm>
          <a:prstGeom prst="borderCallout1">
            <a:avLst>
              <a:gd name="adj1" fmla="val 33280"/>
              <a:gd name="adj2" fmla="val -20662"/>
              <a:gd name="adj3" fmla="val 51736"/>
              <a:gd name="adj4" fmla="val -371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自校と相手校に授業スライドを提示する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9" name="吹き出し: 線 78">
            <a:extLst>
              <a:ext uri="{FF2B5EF4-FFF2-40B4-BE49-F238E27FC236}">
                <a16:creationId xmlns:a16="http://schemas.microsoft.com/office/drawing/2014/main" id="{25455B93-1445-4CE8-8292-AD2409B84940}"/>
              </a:ext>
            </a:extLst>
          </p:cNvPr>
          <p:cNvSpPr>
            <a:spLocks noChangeAspect="1"/>
          </p:cNvSpPr>
          <p:nvPr/>
        </p:nvSpPr>
        <p:spPr>
          <a:xfrm>
            <a:off x="3663526" y="1545141"/>
            <a:ext cx="2271029" cy="679291"/>
          </a:xfrm>
          <a:prstGeom prst="borderCallout1">
            <a:avLst>
              <a:gd name="adj1" fmla="val 113094"/>
              <a:gd name="adj2" fmla="val 160176"/>
              <a:gd name="adj3" fmla="val 42976"/>
              <a:gd name="adj4" fmla="val 99959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自校の様子や発表を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相手校へ配信</a:t>
            </a:r>
          </a:p>
        </p:txBody>
      </p: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E2A732F4-3ADB-4CEA-8381-B8A6623F782A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6373244" y="2462808"/>
            <a:ext cx="93600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076D7073-E3AC-4D43-A6E4-57EE9D94B268}"/>
              </a:ext>
            </a:extLst>
          </p:cNvPr>
          <p:cNvSpPr txBox="1">
            <a:spLocks noChangeAspect="1"/>
          </p:cNvSpPr>
          <p:nvPr/>
        </p:nvSpPr>
        <p:spPr>
          <a:xfrm>
            <a:off x="5640863" y="2786685"/>
            <a:ext cx="132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Web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カメラ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49EBE06F-0354-405C-B238-0E9CE2D6ECCA}"/>
              </a:ext>
            </a:extLst>
          </p:cNvPr>
          <p:cNvSpPr txBox="1">
            <a:spLocks noChangeAspect="1"/>
          </p:cNvSpPr>
          <p:nvPr/>
        </p:nvSpPr>
        <p:spPr>
          <a:xfrm>
            <a:off x="6835176" y="2788610"/>
            <a:ext cx="1802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指導者用端末❷</a:t>
            </a:r>
          </a:p>
        </p:txBody>
      </p:sp>
      <p:pic>
        <p:nvPicPr>
          <p:cNvPr id="86" name="グラフィックス 85" descr="Web カメラ">
            <a:extLst>
              <a:ext uri="{FF2B5EF4-FFF2-40B4-BE49-F238E27FC236}">
                <a16:creationId xmlns:a16="http://schemas.microsoft.com/office/drawing/2014/main" id="{EC114A81-A1DF-4F66-8B41-75EB1176D0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65544" y="2064284"/>
            <a:ext cx="783429" cy="783429"/>
          </a:xfrm>
          <a:prstGeom prst="rect">
            <a:avLst/>
          </a:prstGeom>
        </p:spPr>
      </p:pic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BF831615-A40D-4C51-9C14-7C3976C20EEC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7597536" y="1412507"/>
            <a:ext cx="0" cy="97200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フリーフォーム: 図形 87">
            <a:extLst>
              <a:ext uri="{FF2B5EF4-FFF2-40B4-BE49-F238E27FC236}">
                <a16:creationId xmlns:a16="http://schemas.microsoft.com/office/drawing/2014/main" id="{CAFFB975-ADD6-448D-A1C7-5C75B189A7A2}"/>
              </a:ext>
            </a:extLst>
          </p:cNvPr>
          <p:cNvSpPr>
            <a:spLocks noChangeAspect="1"/>
          </p:cNvSpPr>
          <p:nvPr/>
        </p:nvSpPr>
        <p:spPr>
          <a:xfrm>
            <a:off x="7163365" y="2284757"/>
            <a:ext cx="868342" cy="443939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773D3D81-0F66-41F5-AC5D-937656BD8F8F}"/>
              </a:ext>
            </a:extLst>
          </p:cNvPr>
          <p:cNvSpPr txBox="1"/>
          <p:nvPr/>
        </p:nvSpPr>
        <p:spPr>
          <a:xfrm>
            <a:off x="745310" y="4798532"/>
            <a:ext cx="1152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ヘッドセット</a:t>
            </a: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63E5D020-9A95-49C3-920D-E17F6936029D}"/>
              </a:ext>
            </a:extLst>
          </p:cNvPr>
          <p:cNvSpPr>
            <a:spLocks noChangeAspect="1"/>
          </p:cNvSpPr>
          <p:nvPr/>
        </p:nvSpPr>
        <p:spPr>
          <a:xfrm>
            <a:off x="660400" y="716885"/>
            <a:ext cx="7864617" cy="35907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黒板</a:t>
            </a: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F8710A86-B5EA-4DD6-BDC5-87D8A0ABA277}"/>
              </a:ext>
            </a:extLst>
          </p:cNvPr>
          <p:cNvGrpSpPr>
            <a:grpSpLocks noChangeAspect="1"/>
          </p:cNvGrpSpPr>
          <p:nvPr/>
        </p:nvGrpSpPr>
        <p:grpSpPr>
          <a:xfrm>
            <a:off x="660401" y="1084375"/>
            <a:ext cx="3379176" cy="369332"/>
            <a:chOff x="-865143" y="331354"/>
            <a:chExt cx="3502375" cy="382797"/>
          </a:xfrm>
        </p:grpSpPr>
        <p:sp>
          <p:nvSpPr>
            <p:cNvPr id="76" name="四角形: 角を丸くする 75">
              <a:extLst>
                <a:ext uri="{FF2B5EF4-FFF2-40B4-BE49-F238E27FC236}">
                  <a16:creationId xmlns:a16="http://schemas.microsoft.com/office/drawing/2014/main" id="{C1AB425B-DA55-46AC-8A6B-C182A2428F8A}"/>
                </a:ext>
              </a:extLst>
            </p:cNvPr>
            <p:cNvSpPr/>
            <p:nvPr/>
          </p:nvSpPr>
          <p:spPr>
            <a:xfrm>
              <a:off x="-865143" y="354255"/>
              <a:ext cx="3502375" cy="340423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B0C3E4B6-5F9D-4DAD-8013-DD9F87AFFBA6}"/>
                </a:ext>
              </a:extLst>
            </p:cNvPr>
            <p:cNvSpPr txBox="1"/>
            <p:nvPr/>
          </p:nvSpPr>
          <p:spPr>
            <a:xfrm>
              <a:off x="-691943" y="331354"/>
              <a:ext cx="3114650" cy="3827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スクリーン１</a:t>
              </a: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01A909BD-C48E-48EA-AB52-B313F1C08E88}"/>
              </a:ext>
            </a:extLst>
          </p:cNvPr>
          <p:cNvGrpSpPr>
            <a:grpSpLocks noChangeAspect="1"/>
          </p:cNvGrpSpPr>
          <p:nvPr/>
        </p:nvGrpSpPr>
        <p:grpSpPr>
          <a:xfrm>
            <a:off x="4990315" y="1084376"/>
            <a:ext cx="3534702" cy="369331"/>
            <a:chOff x="590207" y="325422"/>
            <a:chExt cx="2522909" cy="263611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F9FDF8A6-A805-4BE7-9172-3A727BCE6086}"/>
                </a:ext>
              </a:extLst>
            </p:cNvPr>
            <p:cNvSpPr/>
            <p:nvPr/>
          </p:nvSpPr>
          <p:spPr>
            <a:xfrm>
              <a:off x="590207" y="351858"/>
              <a:ext cx="2522909" cy="220281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E4643347-974C-4DD5-8FCB-F0439756036C}"/>
                </a:ext>
              </a:extLst>
            </p:cNvPr>
            <p:cNvSpPr txBox="1"/>
            <p:nvPr/>
          </p:nvSpPr>
          <p:spPr>
            <a:xfrm>
              <a:off x="1030850" y="325422"/>
              <a:ext cx="1620956" cy="263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スクリーン２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97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B11FE67B-B959-4BDB-BB78-FB67FCB9800F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6324692" y="2462808"/>
            <a:ext cx="93600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A55AD035-ECB5-4C46-92AD-AA0368AB3A96}"/>
              </a:ext>
            </a:extLst>
          </p:cNvPr>
          <p:cNvSpPr>
            <a:spLocks noChangeAspect="1"/>
          </p:cNvSpPr>
          <p:nvPr/>
        </p:nvSpPr>
        <p:spPr>
          <a:xfrm>
            <a:off x="660400" y="716885"/>
            <a:ext cx="7864617" cy="35907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黒板</a:t>
            </a:r>
          </a:p>
        </p:txBody>
      </p:sp>
      <p:pic>
        <p:nvPicPr>
          <p:cNvPr id="7" name="Picture 10" descr="上から見た男性会社員のイラスト">
            <a:extLst>
              <a:ext uri="{FF2B5EF4-FFF2-40B4-BE49-F238E27FC236}">
                <a16:creationId xmlns:a16="http://schemas.microsoft.com/office/drawing/2014/main" id="{C39A9572-439B-47A2-BDFB-45D889D47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697" y="1599867"/>
            <a:ext cx="673713" cy="67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08AF2C1-94D7-4854-92AC-5E66A11745B7}"/>
              </a:ext>
            </a:extLst>
          </p:cNvPr>
          <p:cNvSpPr txBox="1">
            <a:spLocks noChangeAspect="1"/>
          </p:cNvSpPr>
          <p:nvPr/>
        </p:nvSpPr>
        <p:spPr>
          <a:xfrm>
            <a:off x="1557715" y="2788610"/>
            <a:ext cx="17371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指導者用端末❶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D42111D2-E806-4ED9-92B8-D824CB7FF38E}"/>
              </a:ext>
            </a:extLst>
          </p:cNvPr>
          <p:cNvGrpSpPr>
            <a:grpSpLocks noChangeAspect="1"/>
          </p:cNvGrpSpPr>
          <p:nvPr/>
        </p:nvGrpSpPr>
        <p:grpSpPr>
          <a:xfrm>
            <a:off x="660401" y="1084375"/>
            <a:ext cx="3379176" cy="369332"/>
            <a:chOff x="-865143" y="331354"/>
            <a:chExt cx="3502375" cy="382797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3357F51C-A39F-42E0-8D38-CF008E4F7753}"/>
                </a:ext>
              </a:extLst>
            </p:cNvPr>
            <p:cNvSpPr/>
            <p:nvPr/>
          </p:nvSpPr>
          <p:spPr>
            <a:xfrm>
              <a:off x="-865143" y="354255"/>
              <a:ext cx="3502375" cy="340423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A0FB1AE-2F00-4441-9596-29B75B7596DB}"/>
                </a:ext>
              </a:extLst>
            </p:cNvPr>
            <p:cNvSpPr txBox="1"/>
            <p:nvPr/>
          </p:nvSpPr>
          <p:spPr>
            <a:xfrm>
              <a:off x="-691943" y="331354"/>
              <a:ext cx="3114650" cy="3827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スクリーン１</a:t>
              </a: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0A84C464-B23D-45EF-AC54-B69A78BCC733}"/>
              </a:ext>
            </a:extLst>
          </p:cNvPr>
          <p:cNvGrpSpPr>
            <a:grpSpLocks noChangeAspect="1"/>
          </p:cNvGrpSpPr>
          <p:nvPr/>
        </p:nvGrpSpPr>
        <p:grpSpPr>
          <a:xfrm>
            <a:off x="4990315" y="1084376"/>
            <a:ext cx="3534702" cy="369331"/>
            <a:chOff x="590207" y="325422"/>
            <a:chExt cx="2522909" cy="263611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473C6C0B-1D6C-4FB4-AECC-AF28AA213ADF}"/>
                </a:ext>
              </a:extLst>
            </p:cNvPr>
            <p:cNvSpPr/>
            <p:nvPr/>
          </p:nvSpPr>
          <p:spPr>
            <a:xfrm>
              <a:off x="590207" y="351858"/>
              <a:ext cx="2522909" cy="220281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19AC526-BD22-4EE2-A3F8-4DAB56085724}"/>
                </a:ext>
              </a:extLst>
            </p:cNvPr>
            <p:cNvSpPr txBox="1"/>
            <p:nvPr/>
          </p:nvSpPr>
          <p:spPr>
            <a:xfrm>
              <a:off x="1030850" y="325422"/>
              <a:ext cx="1620956" cy="263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スクリーン２</a:t>
              </a:r>
            </a:p>
          </p:txBody>
        </p:sp>
      </p:grp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D474F6FC-06A2-4C17-9DB5-31D9CD07EF10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811781" y="1430039"/>
            <a:ext cx="0" cy="107668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3DDCC81-8285-4EE8-B4E4-C99CB0880B3F}"/>
              </a:ext>
            </a:extLst>
          </p:cNvPr>
          <p:cNvSpPr>
            <a:spLocks noChangeAspect="1"/>
          </p:cNvSpPr>
          <p:nvPr/>
        </p:nvSpPr>
        <p:spPr>
          <a:xfrm>
            <a:off x="2623500" y="1868141"/>
            <a:ext cx="846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A52E164-732C-4A66-9B28-6366FB738E1B}"/>
              </a:ext>
            </a:extLst>
          </p:cNvPr>
          <p:cNvGrpSpPr>
            <a:grpSpLocks noChangeAspect="1"/>
          </p:cNvGrpSpPr>
          <p:nvPr/>
        </p:nvGrpSpPr>
        <p:grpSpPr>
          <a:xfrm>
            <a:off x="462782" y="4180026"/>
            <a:ext cx="1647435" cy="1097452"/>
            <a:chOff x="534099" y="2900494"/>
            <a:chExt cx="1017864" cy="678058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DB6E9DF4-3691-42A9-87FE-8B628A05015D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30" name="四角形: 角を丸くする 29">
                <a:extLst>
                  <a:ext uri="{FF2B5EF4-FFF2-40B4-BE49-F238E27FC236}">
                    <a16:creationId xmlns:a16="http://schemas.microsoft.com/office/drawing/2014/main" id="{3109C0FE-0EB7-42BA-9E38-C765A6D3D9D2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8ED31F7D-C7CC-4C89-B08A-B4B24B7937DA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59D5CC66-FA35-4540-ADD4-CA57634CAFBC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6A3023E-2879-4E30-9C09-964CA31F4533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28" name="Picture 4" descr="上から見た男性会社員のイラスト">
                <a:extLst>
                  <a:ext uri="{FF2B5EF4-FFF2-40B4-BE49-F238E27FC236}">
                    <a16:creationId xmlns:a16="http://schemas.microsoft.com/office/drawing/2014/main" id="{40F399FA-B184-4AF0-A57E-ED2B181A96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6" descr="上から見た女性会社員のイラスト">
                <a:extLst>
                  <a:ext uri="{FF2B5EF4-FFF2-40B4-BE49-F238E27FC236}">
                    <a16:creationId xmlns:a16="http://schemas.microsoft.com/office/drawing/2014/main" id="{8E9A780D-27CE-4AF0-BB8E-106290A75B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AF49FBAF-FD1E-4248-9B61-958578789D37}"/>
              </a:ext>
            </a:extLst>
          </p:cNvPr>
          <p:cNvSpPr txBox="1">
            <a:spLocks noChangeAspect="1"/>
          </p:cNvSpPr>
          <p:nvPr/>
        </p:nvSpPr>
        <p:spPr>
          <a:xfrm>
            <a:off x="5595803" y="2786685"/>
            <a:ext cx="132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Web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カメラ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FD219C09-3D0C-4289-9CE2-2E11323F0CEA}"/>
              </a:ext>
            </a:extLst>
          </p:cNvPr>
          <p:cNvSpPr txBox="1">
            <a:spLocks noChangeAspect="1"/>
          </p:cNvSpPr>
          <p:nvPr/>
        </p:nvSpPr>
        <p:spPr>
          <a:xfrm>
            <a:off x="6792824" y="2788610"/>
            <a:ext cx="1802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指導者用端末❷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9BA515-F7C6-408F-AA19-25F8B88A8F52}"/>
              </a:ext>
            </a:extLst>
          </p:cNvPr>
          <p:cNvSpPr/>
          <p:nvPr/>
        </p:nvSpPr>
        <p:spPr>
          <a:xfrm>
            <a:off x="39672" y="19100"/>
            <a:ext cx="6046803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教室配置図</a:t>
            </a:r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２校と当センターや専門家との接続</a:t>
            </a:r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69" name="グラフィックス 68" descr="Web カメラ">
            <a:extLst>
              <a:ext uri="{FF2B5EF4-FFF2-40B4-BE49-F238E27FC236}">
                <a16:creationId xmlns:a16="http://schemas.microsoft.com/office/drawing/2014/main" id="{70569B71-755E-48CD-B608-073FB58C91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16992" y="2064284"/>
            <a:ext cx="783429" cy="783429"/>
          </a:xfrm>
          <a:prstGeom prst="rect">
            <a:avLst/>
          </a:prstGeom>
        </p:spPr>
      </p:pic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4B453E63-9FCD-42DE-96C1-AA1228D4FAD6}"/>
              </a:ext>
            </a:extLst>
          </p:cNvPr>
          <p:cNvSpPr txBox="1">
            <a:spLocks noChangeAspect="1"/>
          </p:cNvSpPr>
          <p:nvPr/>
        </p:nvSpPr>
        <p:spPr>
          <a:xfrm>
            <a:off x="643368" y="3817051"/>
            <a:ext cx="1362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１人１台端末</a:t>
            </a:r>
          </a:p>
        </p:txBody>
      </p:sp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96B1D3E2-5D71-44EC-A2A1-6A8339BC3575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1803026" y="2500999"/>
            <a:ext cx="350890" cy="8349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フリーフォーム: 図形 70">
            <a:extLst>
              <a:ext uri="{FF2B5EF4-FFF2-40B4-BE49-F238E27FC236}">
                <a16:creationId xmlns:a16="http://schemas.microsoft.com/office/drawing/2014/main" id="{4F7C5BC1-8211-4722-BED8-E86E2FC39F5F}"/>
              </a:ext>
            </a:extLst>
          </p:cNvPr>
          <p:cNvSpPr>
            <a:spLocks noChangeAspect="1"/>
          </p:cNvSpPr>
          <p:nvPr/>
        </p:nvSpPr>
        <p:spPr>
          <a:xfrm>
            <a:off x="1859043" y="2261596"/>
            <a:ext cx="927787" cy="474329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32ADBEF6-B82F-4714-95CF-7E2A8DC8B7ED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7548984" y="1412507"/>
            <a:ext cx="0" cy="97200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3562EE63-4ECA-42B6-87DC-E7D17AFC16F7}"/>
              </a:ext>
            </a:extLst>
          </p:cNvPr>
          <p:cNvSpPr>
            <a:spLocks noChangeAspect="1"/>
          </p:cNvSpPr>
          <p:nvPr/>
        </p:nvSpPr>
        <p:spPr>
          <a:xfrm>
            <a:off x="7114813" y="2284757"/>
            <a:ext cx="868342" cy="443939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CEF01410-E0C1-45BB-917F-DE31B7432C08}"/>
              </a:ext>
            </a:extLst>
          </p:cNvPr>
          <p:cNvGrpSpPr>
            <a:grpSpLocks noChangeAspect="1"/>
          </p:cNvGrpSpPr>
          <p:nvPr/>
        </p:nvGrpSpPr>
        <p:grpSpPr>
          <a:xfrm>
            <a:off x="2641303" y="4184591"/>
            <a:ext cx="1647435" cy="1097452"/>
            <a:chOff x="534099" y="2900494"/>
            <a:chExt cx="1017864" cy="678058"/>
          </a:xfrm>
        </p:grpSpPr>
        <p:grpSp>
          <p:nvGrpSpPr>
            <p:cNvPr id="103" name="グループ化 102">
              <a:extLst>
                <a:ext uri="{FF2B5EF4-FFF2-40B4-BE49-F238E27FC236}">
                  <a16:creationId xmlns:a16="http://schemas.microsoft.com/office/drawing/2014/main" id="{DBCF24C2-3345-4DE2-843C-17AA1C83047D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107" name="四角形: 角を丸くする 106">
                <a:extLst>
                  <a:ext uri="{FF2B5EF4-FFF2-40B4-BE49-F238E27FC236}">
                    <a16:creationId xmlns:a16="http://schemas.microsoft.com/office/drawing/2014/main" id="{433EA856-19E1-4B04-AAB7-F0B35E5F9ACF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08" name="フリーフォーム: 図形 107">
                <a:extLst>
                  <a:ext uri="{FF2B5EF4-FFF2-40B4-BE49-F238E27FC236}">
                    <a16:creationId xmlns:a16="http://schemas.microsoft.com/office/drawing/2014/main" id="{171532C9-AA54-4656-9E04-CF241DA53A7F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09" name="フリーフォーム: 図形 108">
                <a:extLst>
                  <a:ext uri="{FF2B5EF4-FFF2-40B4-BE49-F238E27FC236}">
                    <a16:creationId xmlns:a16="http://schemas.microsoft.com/office/drawing/2014/main" id="{CF0A57DA-5B97-4FEC-A352-604265965E2A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04" name="グループ化 103">
              <a:extLst>
                <a:ext uri="{FF2B5EF4-FFF2-40B4-BE49-F238E27FC236}">
                  <a16:creationId xmlns:a16="http://schemas.microsoft.com/office/drawing/2014/main" id="{F8DACA83-8262-4508-B2F2-AFF607BA0179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105" name="Picture 4" descr="上から見た男性会社員のイラスト">
                <a:extLst>
                  <a:ext uri="{FF2B5EF4-FFF2-40B4-BE49-F238E27FC236}">
                    <a16:creationId xmlns:a16="http://schemas.microsoft.com/office/drawing/2014/main" id="{21E2F879-CD79-4594-B91D-AA889A8641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6" name="Picture 6" descr="上から見た女性会社員のイラスト">
                <a:extLst>
                  <a:ext uri="{FF2B5EF4-FFF2-40B4-BE49-F238E27FC236}">
                    <a16:creationId xmlns:a16="http://schemas.microsoft.com/office/drawing/2014/main" id="{9A6EDF7A-F560-444E-AF44-328C5E1376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5CAEE578-3D3E-4E3A-BF01-3A17360DB008}"/>
              </a:ext>
            </a:extLst>
          </p:cNvPr>
          <p:cNvGrpSpPr>
            <a:grpSpLocks noChangeAspect="1"/>
          </p:cNvGrpSpPr>
          <p:nvPr/>
        </p:nvGrpSpPr>
        <p:grpSpPr>
          <a:xfrm>
            <a:off x="4819824" y="4170898"/>
            <a:ext cx="1647435" cy="1097452"/>
            <a:chOff x="534099" y="2900494"/>
            <a:chExt cx="1017864" cy="678058"/>
          </a:xfrm>
        </p:grpSpPr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FCD5EAAA-122C-435D-9932-F5BE1CEF167D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115" name="四角形: 角を丸くする 114">
                <a:extLst>
                  <a:ext uri="{FF2B5EF4-FFF2-40B4-BE49-F238E27FC236}">
                    <a16:creationId xmlns:a16="http://schemas.microsoft.com/office/drawing/2014/main" id="{52EF206D-25C2-4E36-A209-9EBDD666C7E7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16" name="フリーフォーム: 図形 115">
                <a:extLst>
                  <a:ext uri="{FF2B5EF4-FFF2-40B4-BE49-F238E27FC236}">
                    <a16:creationId xmlns:a16="http://schemas.microsoft.com/office/drawing/2014/main" id="{C8068493-66BB-41C4-B09D-5472FFE1C22D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17" name="フリーフォーム: 図形 116">
                <a:extLst>
                  <a:ext uri="{FF2B5EF4-FFF2-40B4-BE49-F238E27FC236}">
                    <a16:creationId xmlns:a16="http://schemas.microsoft.com/office/drawing/2014/main" id="{CDBC00BE-8965-41D1-B06A-3228B95F2074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0BA58174-3AED-4016-B8B4-C763467213C0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113" name="Picture 4" descr="上から見た男性会社員のイラスト">
                <a:extLst>
                  <a:ext uri="{FF2B5EF4-FFF2-40B4-BE49-F238E27FC236}">
                    <a16:creationId xmlns:a16="http://schemas.microsoft.com/office/drawing/2014/main" id="{931DBD8E-46A1-422F-BDEC-48A5E52FB8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4" name="Picture 6" descr="上から見た女性会社員のイラスト">
                <a:extLst>
                  <a:ext uri="{FF2B5EF4-FFF2-40B4-BE49-F238E27FC236}">
                    <a16:creationId xmlns:a16="http://schemas.microsoft.com/office/drawing/2014/main" id="{7D91379E-9889-44E6-9AA5-BEC8BEDF10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383E5273-13E3-43EB-9E82-F6C0FD86548C}"/>
              </a:ext>
            </a:extLst>
          </p:cNvPr>
          <p:cNvGrpSpPr>
            <a:grpSpLocks noChangeAspect="1"/>
          </p:cNvGrpSpPr>
          <p:nvPr/>
        </p:nvGrpSpPr>
        <p:grpSpPr>
          <a:xfrm>
            <a:off x="6998344" y="4175462"/>
            <a:ext cx="1647435" cy="1097452"/>
            <a:chOff x="534099" y="2900494"/>
            <a:chExt cx="1017864" cy="678058"/>
          </a:xfrm>
        </p:grpSpPr>
        <p:grpSp>
          <p:nvGrpSpPr>
            <p:cNvPr id="119" name="グループ化 118">
              <a:extLst>
                <a:ext uri="{FF2B5EF4-FFF2-40B4-BE49-F238E27FC236}">
                  <a16:creationId xmlns:a16="http://schemas.microsoft.com/office/drawing/2014/main" id="{28574CE5-8E46-4F9E-B99C-C7011A2F6313}"/>
                </a:ext>
              </a:extLst>
            </p:cNvPr>
            <p:cNvGrpSpPr/>
            <p:nvPr/>
          </p:nvGrpSpPr>
          <p:grpSpPr>
            <a:xfrm>
              <a:off x="534099" y="2900494"/>
              <a:ext cx="1017864" cy="371213"/>
              <a:chOff x="441820" y="1860258"/>
              <a:chExt cx="1017864" cy="371213"/>
            </a:xfrm>
          </p:grpSpPr>
          <p:sp>
            <p:nvSpPr>
              <p:cNvPr id="123" name="四角形: 角を丸くする 122">
                <a:extLst>
                  <a:ext uri="{FF2B5EF4-FFF2-40B4-BE49-F238E27FC236}">
                    <a16:creationId xmlns:a16="http://schemas.microsoft.com/office/drawing/2014/main" id="{09D9ABC3-F7FB-4B5F-866F-E265DA007EDF}"/>
                  </a:ext>
                </a:extLst>
              </p:cNvPr>
              <p:cNvSpPr/>
              <p:nvPr/>
            </p:nvSpPr>
            <p:spPr>
              <a:xfrm>
                <a:off x="441820" y="1860258"/>
                <a:ext cx="1017864" cy="371213"/>
              </a:xfrm>
              <a:prstGeom prst="roundRect">
                <a:avLst/>
              </a:prstGeom>
              <a:solidFill>
                <a:srgbClr val="C7B59D"/>
              </a:solidFill>
              <a:ln w="12700"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24" name="フリーフォーム: 図形 123">
                <a:extLst>
                  <a:ext uri="{FF2B5EF4-FFF2-40B4-BE49-F238E27FC236}">
                    <a16:creationId xmlns:a16="http://schemas.microsoft.com/office/drawing/2014/main" id="{F95C2B89-1F5C-458B-BAEE-D2B5A1C7C64E}"/>
                  </a:ext>
                </a:extLst>
              </p:cNvPr>
              <p:cNvSpPr/>
              <p:nvPr/>
            </p:nvSpPr>
            <p:spPr>
              <a:xfrm flipH="1">
                <a:off x="500543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25" name="フリーフォーム: 図形 124">
                <a:extLst>
                  <a:ext uri="{FF2B5EF4-FFF2-40B4-BE49-F238E27FC236}">
                    <a16:creationId xmlns:a16="http://schemas.microsoft.com/office/drawing/2014/main" id="{B0AF2C8D-EF89-4C42-9043-521441E82502}"/>
                  </a:ext>
                </a:extLst>
              </p:cNvPr>
              <p:cNvSpPr/>
              <p:nvPr/>
            </p:nvSpPr>
            <p:spPr>
              <a:xfrm flipH="1">
                <a:off x="1000387" y="1915835"/>
                <a:ext cx="371213" cy="260058"/>
              </a:xfrm>
              <a:custGeom>
                <a:avLst/>
                <a:gdLst>
                  <a:gd name="connsiteX0" fmla="*/ 490633 w 561975"/>
                  <a:gd name="connsiteY0" fmla="*/ 268702 h 304800"/>
                  <a:gd name="connsiteX1" fmla="*/ 490633 w 561975"/>
                  <a:gd name="connsiteY1" fmla="*/ 31339 h 304800"/>
                  <a:gd name="connsiteX2" fmla="*/ 466441 w 561975"/>
                  <a:gd name="connsiteY2" fmla="*/ 7144 h 304800"/>
                  <a:gd name="connsiteX3" fmla="*/ 466154 w 561975"/>
                  <a:gd name="connsiteY3" fmla="*/ 7146 h 304800"/>
                  <a:gd name="connsiteX4" fmla="*/ 104204 w 561975"/>
                  <a:gd name="connsiteY4" fmla="*/ 7146 h 304800"/>
                  <a:gd name="connsiteX5" fmla="*/ 80010 w 561975"/>
                  <a:gd name="connsiteY5" fmla="*/ 31339 h 304800"/>
                  <a:gd name="connsiteX6" fmla="*/ 80010 w 561975"/>
                  <a:gd name="connsiteY6" fmla="*/ 268702 h 304800"/>
                  <a:gd name="connsiteX7" fmla="*/ 7144 w 561975"/>
                  <a:gd name="connsiteY7" fmla="*/ 268702 h 304800"/>
                  <a:gd name="connsiteX8" fmla="*/ 7144 w 561975"/>
                  <a:gd name="connsiteY8" fmla="*/ 280799 h 304800"/>
                  <a:gd name="connsiteX9" fmla="*/ 31337 w 561975"/>
                  <a:gd name="connsiteY9" fmla="*/ 304992 h 304800"/>
                  <a:gd name="connsiteX10" fmla="*/ 539020 w 561975"/>
                  <a:gd name="connsiteY10" fmla="*/ 304992 h 304800"/>
                  <a:gd name="connsiteX11" fmla="*/ 563213 w 561975"/>
                  <a:gd name="connsiteY11" fmla="*/ 280799 h 304800"/>
                  <a:gd name="connsiteX12" fmla="*/ 563213 w 561975"/>
                  <a:gd name="connsiteY12" fmla="*/ 268702 h 304800"/>
                  <a:gd name="connsiteX13" fmla="*/ 235839 w 561975"/>
                  <a:gd name="connsiteY13" fmla="*/ 189168 h 304800"/>
                  <a:gd name="connsiteX14" fmla="*/ 222409 w 561975"/>
                  <a:gd name="connsiteY14" fmla="*/ 202599 h 304800"/>
                  <a:gd name="connsiteX15" fmla="*/ 168974 w 561975"/>
                  <a:gd name="connsiteY15" fmla="*/ 149163 h 304800"/>
                  <a:gd name="connsiteX16" fmla="*/ 222409 w 561975"/>
                  <a:gd name="connsiteY16" fmla="*/ 95728 h 304800"/>
                  <a:gd name="connsiteX17" fmla="*/ 235839 w 561975"/>
                  <a:gd name="connsiteY17" fmla="*/ 109158 h 304800"/>
                  <a:gd name="connsiteX18" fmla="*/ 195929 w 561975"/>
                  <a:gd name="connsiteY18" fmla="*/ 149163 h 304800"/>
                  <a:gd name="connsiteX19" fmla="*/ 271367 w 561975"/>
                  <a:gd name="connsiteY19" fmla="*/ 209266 h 304800"/>
                  <a:gd name="connsiteX20" fmla="*/ 253746 w 561975"/>
                  <a:gd name="connsiteY20" fmla="*/ 201932 h 304800"/>
                  <a:gd name="connsiteX21" fmla="*/ 298418 w 561975"/>
                  <a:gd name="connsiteY21" fmla="*/ 94109 h 304800"/>
                  <a:gd name="connsiteX22" fmla="*/ 315944 w 561975"/>
                  <a:gd name="connsiteY22" fmla="*/ 101443 h 304800"/>
                  <a:gd name="connsiteX23" fmla="*/ 347567 w 561975"/>
                  <a:gd name="connsiteY23" fmla="*/ 202599 h 304800"/>
                  <a:gd name="connsiteX24" fmla="*/ 334137 w 561975"/>
                  <a:gd name="connsiteY24" fmla="*/ 189168 h 304800"/>
                  <a:gd name="connsiteX25" fmla="*/ 374047 w 561975"/>
                  <a:gd name="connsiteY25" fmla="*/ 149163 h 304800"/>
                  <a:gd name="connsiteX26" fmla="*/ 334137 w 561975"/>
                  <a:gd name="connsiteY26" fmla="*/ 109158 h 304800"/>
                  <a:gd name="connsiteX27" fmla="*/ 347567 w 561975"/>
                  <a:gd name="connsiteY27" fmla="*/ 95728 h 304800"/>
                  <a:gd name="connsiteX28" fmla="*/ 401003 w 561975"/>
                  <a:gd name="connsiteY28" fmla="*/ 149163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61975" h="304800">
                    <a:moveTo>
                      <a:pt x="490633" y="268702"/>
                    </a:moveTo>
                    <a:lnTo>
                      <a:pt x="490633" y="31339"/>
                    </a:lnTo>
                    <a:cubicBezTo>
                      <a:pt x="490634" y="17977"/>
                      <a:pt x="479803" y="7145"/>
                      <a:pt x="466441" y="7144"/>
                    </a:cubicBezTo>
                    <a:cubicBezTo>
                      <a:pt x="466345" y="7144"/>
                      <a:pt x="466250" y="7145"/>
                      <a:pt x="466154" y="7146"/>
                    </a:cubicBezTo>
                    <a:lnTo>
                      <a:pt x="104204" y="7146"/>
                    </a:lnTo>
                    <a:cubicBezTo>
                      <a:pt x="90842" y="7146"/>
                      <a:pt x="80010" y="17977"/>
                      <a:pt x="80010" y="31339"/>
                    </a:cubicBezTo>
                    <a:lnTo>
                      <a:pt x="80010" y="268702"/>
                    </a:lnTo>
                    <a:lnTo>
                      <a:pt x="7144" y="268702"/>
                    </a:lnTo>
                    <a:lnTo>
                      <a:pt x="7144" y="280799"/>
                    </a:lnTo>
                    <a:cubicBezTo>
                      <a:pt x="7196" y="294139"/>
                      <a:pt x="17997" y="304940"/>
                      <a:pt x="31337" y="304992"/>
                    </a:cubicBezTo>
                    <a:lnTo>
                      <a:pt x="539020" y="304992"/>
                    </a:lnTo>
                    <a:cubicBezTo>
                      <a:pt x="552360" y="304940"/>
                      <a:pt x="563161" y="294139"/>
                      <a:pt x="563213" y="280799"/>
                    </a:cubicBezTo>
                    <a:lnTo>
                      <a:pt x="563213" y="268702"/>
                    </a:lnTo>
                    <a:close/>
                    <a:moveTo>
                      <a:pt x="235839" y="189168"/>
                    </a:moveTo>
                    <a:lnTo>
                      <a:pt x="222409" y="202599"/>
                    </a:lnTo>
                    <a:lnTo>
                      <a:pt x="168974" y="149163"/>
                    </a:lnTo>
                    <a:lnTo>
                      <a:pt x="222409" y="95728"/>
                    </a:lnTo>
                    <a:lnTo>
                      <a:pt x="235839" y="109158"/>
                    </a:lnTo>
                    <a:lnTo>
                      <a:pt x="195929" y="149163"/>
                    </a:lnTo>
                    <a:close/>
                    <a:moveTo>
                      <a:pt x="271367" y="209266"/>
                    </a:moveTo>
                    <a:lnTo>
                      <a:pt x="253746" y="201932"/>
                    </a:lnTo>
                    <a:lnTo>
                      <a:pt x="298418" y="94109"/>
                    </a:lnTo>
                    <a:lnTo>
                      <a:pt x="315944" y="101443"/>
                    </a:lnTo>
                    <a:close/>
                    <a:moveTo>
                      <a:pt x="347567" y="202599"/>
                    </a:moveTo>
                    <a:lnTo>
                      <a:pt x="334137" y="189168"/>
                    </a:lnTo>
                    <a:lnTo>
                      <a:pt x="374047" y="149163"/>
                    </a:lnTo>
                    <a:lnTo>
                      <a:pt x="334137" y="109158"/>
                    </a:lnTo>
                    <a:lnTo>
                      <a:pt x="347567" y="95728"/>
                    </a:lnTo>
                    <a:lnTo>
                      <a:pt x="401003" y="14916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20" name="グループ化 119">
              <a:extLst>
                <a:ext uri="{FF2B5EF4-FFF2-40B4-BE49-F238E27FC236}">
                  <a16:creationId xmlns:a16="http://schemas.microsoft.com/office/drawing/2014/main" id="{8B8771DC-1691-4584-9D16-23D16D2B4389}"/>
                </a:ext>
              </a:extLst>
            </p:cNvPr>
            <p:cNvGrpSpPr/>
            <p:nvPr/>
          </p:nvGrpSpPr>
          <p:grpSpPr>
            <a:xfrm>
              <a:off x="621486" y="3268849"/>
              <a:ext cx="846588" cy="309703"/>
              <a:chOff x="621486" y="3268849"/>
              <a:chExt cx="846588" cy="309703"/>
            </a:xfrm>
          </p:grpSpPr>
          <p:pic>
            <p:nvPicPr>
              <p:cNvPr id="121" name="Picture 4" descr="上から見た男性会社員のイラスト">
                <a:extLst>
                  <a:ext uri="{FF2B5EF4-FFF2-40B4-BE49-F238E27FC236}">
                    <a16:creationId xmlns:a16="http://schemas.microsoft.com/office/drawing/2014/main" id="{F92805B6-7145-4BD5-91FA-EF00E177B40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621486" y="3268849"/>
                <a:ext cx="371213" cy="309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2" name="Picture 6" descr="上から見た女性会社員のイラスト">
                <a:extLst>
                  <a:ext uri="{FF2B5EF4-FFF2-40B4-BE49-F238E27FC236}">
                    <a16:creationId xmlns:a16="http://schemas.microsoft.com/office/drawing/2014/main" id="{E9BBFD3C-CF57-43F9-A64F-5990C18822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1096861" y="3268849"/>
                <a:ext cx="371213" cy="2951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68" name="吹き出し: 線 67">
            <a:extLst>
              <a:ext uri="{FF2B5EF4-FFF2-40B4-BE49-F238E27FC236}">
                <a16:creationId xmlns:a16="http://schemas.microsoft.com/office/drawing/2014/main" id="{8DEC1F83-7A2C-40D9-8654-AB8E7AFDCC1F}"/>
              </a:ext>
            </a:extLst>
          </p:cNvPr>
          <p:cNvSpPr>
            <a:spLocks noChangeAspect="1"/>
          </p:cNvSpPr>
          <p:nvPr/>
        </p:nvSpPr>
        <p:spPr>
          <a:xfrm>
            <a:off x="1861054" y="5554962"/>
            <a:ext cx="4357043" cy="675356"/>
          </a:xfrm>
          <a:prstGeom prst="borderCallout1">
            <a:avLst>
              <a:gd name="adj1" fmla="val -125692"/>
              <a:gd name="adj2" fmla="val 71570"/>
              <a:gd name="adj3" fmla="val 1633"/>
              <a:gd name="adj4" fmla="val 58247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rgbClr val="00B05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センターから送信された資料を確認したり、課題に取り組んだりする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9" name="吹き出し: 線 58">
            <a:extLst>
              <a:ext uri="{FF2B5EF4-FFF2-40B4-BE49-F238E27FC236}">
                <a16:creationId xmlns:a16="http://schemas.microsoft.com/office/drawing/2014/main" id="{D900CDC6-5AA4-40E8-9C39-CB7B6587BB31}"/>
              </a:ext>
            </a:extLst>
          </p:cNvPr>
          <p:cNvSpPr>
            <a:spLocks noChangeAspect="1"/>
          </p:cNvSpPr>
          <p:nvPr/>
        </p:nvSpPr>
        <p:spPr>
          <a:xfrm>
            <a:off x="3502012" y="1564128"/>
            <a:ext cx="2228655" cy="679291"/>
          </a:xfrm>
          <a:prstGeom prst="borderCallout1">
            <a:avLst>
              <a:gd name="adj1" fmla="val 108841"/>
              <a:gd name="adj2" fmla="val 166667"/>
              <a:gd name="adj3" fmla="val 42976"/>
              <a:gd name="adj4" fmla="val 99959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自校の様子や発表を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相手校へ配信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E213E894-F1B0-4C64-9B88-7FEDAFD967A9}"/>
              </a:ext>
            </a:extLst>
          </p:cNvPr>
          <p:cNvSpPr>
            <a:spLocks noChangeAspect="1"/>
          </p:cNvSpPr>
          <p:nvPr/>
        </p:nvSpPr>
        <p:spPr>
          <a:xfrm>
            <a:off x="879752" y="5193529"/>
            <a:ext cx="846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生徒</a:t>
            </a:r>
          </a:p>
        </p:txBody>
      </p:sp>
      <p:sp>
        <p:nvSpPr>
          <p:cNvPr id="76" name="吹き出し: 線 75">
            <a:extLst>
              <a:ext uri="{FF2B5EF4-FFF2-40B4-BE49-F238E27FC236}">
                <a16:creationId xmlns:a16="http://schemas.microsoft.com/office/drawing/2014/main" id="{A1EA8E45-F863-4376-96D4-98125337021F}"/>
              </a:ext>
            </a:extLst>
          </p:cNvPr>
          <p:cNvSpPr>
            <a:spLocks noChangeAspect="1"/>
          </p:cNvSpPr>
          <p:nvPr/>
        </p:nvSpPr>
        <p:spPr>
          <a:xfrm>
            <a:off x="3885189" y="2340464"/>
            <a:ext cx="1450579" cy="679291"/>
          </a:xfrm>
          <a:prstGeom prst="borderCallout1">
            <a:avLst>
              <a:gd name="adj1" fmla="val 23750"/>
              <a:gd name="adj2" fmla="val -82047"/>
              <a:gd name="adj3" fmla="val 48932"/>
              <a:gd name="adj4" fmla="val 717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センターとの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接続に使用</a:t>
            </a:r>
          </a:p>
        </p:txBody>
      </p:sp>
    </p:spTree>
    <p:extLst>
      <p:ext uri="{BB962C8B-B14F-4D97-AF65-F5344CB8AC3E}">
        <p14:creationId xmlns:p14="http://schemas.microsoft.com/office/powerpoint/2010/main" val="1808066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A7839333-42DA-47B3-9632-F4FB6D812BE4}"/>
              </a:ext>
            </a:extLst>
          </p:cNvPr>
          <p:cNvSpPr/>
          <p:nvPr/>
        </p:nvSpPr>
        <p:spPr>
          <a:xfrm>
            <a:off x="1336398" y="2209126"/>
            <a:ext cx="6399382" cy="1411889"/>
          </a:xfrm>
          <a:prstGeom prst="roundRect">
            <a:avLst/>
          </a:prstGeom>
          <a:solidFill>
            <a:srgbClr val="C7B59D"/>
          </a:solidFill>
          <a:ln w="127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pic>
        <p:nvPicPr>
          <p:cNvPr id="6" name="Picture 14" descr="上から見た女性会社員のイラスト">
            <a:extLst>
              <a:ext uri="{FF2B5EF4-FFF2-40B4-BE49-F238E27FC236}">
                <a16:creationId xmlns:a16="http://schemas.microsoft.com/office/drawing/2014/main" id="{4A74DF11-ACAC-4E76-9B0E-50BF18114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79220" y="3939587"/>
            <a:ext cx="949736" cy="949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8F115B3-DDC6-4B71-83A4-93C8CB845876}"/>
              </a:ext>
            </a:extLst>
          </p:cNvPr>
          <p:cNvSpPr/>
          <p:nvPr/>
        </p:nvSpPr>
        <p:spPr>
          <a:xfrm>
            <a:off x="4032557" y="4874792"/>
            <a:ext cx="8963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センター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997906-B170-45F6-8684-60B45E43B558}"/>
              </a:ext>
            </a:extLst>
          </p:cNvPr>
          <p:cNvSpPr txBox="1"/>
          <p:nvPr/>
        </p:nvSpPr>
        <p:spPr>
          <a:xfrm>
            <a:off x="2132279" y="2292865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端末❶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752CF0A-E579-4E35-9269-CEDAEE07222F}"/>
              </a:ext>
            </a:extLst>
          </p:cNvPr>
          <p:cNvSpPr txBox="1"/>
          <p:nvPr/>
        </p:nvSpPr>
        <p:spPr>
          <a:xfrm>
            <a:off x="4057840" y="3251473"/>
            <a:ext cx="1124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Ｗｅｂカメラ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AF8883E-3C19-40A7-AA6D-F5936723CC3E}"/>
              </a:ext>
            </a:extLst>
          </p:cNvPr>
          <p:cNvSpPr/>
          <p:nvPr/>
        </p:nvSpPr>
        <p:spPr>
          <a:xfrm>
            <a:off x="39672" y="19100"/>
            <a:ext cx="6550454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外部会場配置図</a:t>
            </a:r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２校と当センターや専門家との接続</a:t>
            </a:r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640E8A81-5422-4D2E-AE98-900186C39F51}"/>
              </a:ext>
            </a:extLst>
          </p:cNvPr>
          <p:cNvSpPr>
            <a:spLocks noChangeAspect="1"/>
          </p:cNvSpPr>
          <p:nvPr/>
        </p:nvSpPr>
        <p:spPr>
          <a:xfrm>
            <a:off x="2071225" y="2668708"/>
            <a:ext cx="900000" cy="460124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0" name="吹き出し: 線 19">
            <a:extLst>
              <a:ext uri="{FF2B5EF4-FFF2-40B4-BE49-F238E27FC236}">
                <a16:creationId xmlns:a16="http://schemas.microsoft.com/office/drawing/2014/main" id="{3522F6A7-1E7B-4DA1-B5A2-5447A2490233}"/>
              </a:ext>
            </a:extLst>
          </p:cNvPr>
          <p:cNvSpPr/>
          <p:nvPr/>
        </p:nvSpPr>
        <p:spPr>
          <a:xfrm>
            <a:off x="1336397" y="3785704"/>
            <a:ext cx="2319140" cy="727259"/>
          </a:xfrm>
          <a:prstGeom prst="borderCallout1">
            <a:avLst>
              <a:gd name="adj1" fmla="val -88002"/>
              <a:gd name="adj2" fmla="val 50450"/>
              <a:gd name="adj3" fmla="val -535"/>
              <a:gd name="adj4" fmla="val 50324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授業スライドを配信し、授業の進行を行う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6523322E-2A23-43A5-8E97-BBE88169459B}"/>
              </a:ext>
            </a:extLst>
          </p:cNvPr>
          <p:cNvCxnSpPr>
            <a:cxnSpLocks/>
          </p:cNvCxnSpPr>
          <p:nvPr/>
        </p:nvCxnSpPr>
        <p:spPr>
          <a:xfrm flipH="1">
            <a:off x="4801699" y="2900723"/>
            <a:ext cx="609752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グラフィックス 26" descr="Web カメラ">
            <a:extLst>
              <a:ext uri="{FF2B5EF4-FFF2-40B4-BE49-F238E27FC236}">
                <a16:creationId xmlns:a16="http://schemas.microsoft.com/office/drawing/2014/main" id="{A6A82663-8CB4-40B1-B6CB-53EDFA682D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62053" y="2442488"/>
            <a:ext cx="897419" cy="897419"/>
          </a:xfrm>
          <a:prstGeom prst="rect">
            <a:avLst/>
          </a:prstGeom>
        </p:spPr>
      </p:pic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E07C81F4-2AE0-4896-BAE6-B43F9791D0F3}"/>
              </a:ext>
            </a:extLst>
          </p:cNvPr>
          <p:cNvCxnSpPr>
            <a:cxnSpLocks/>
          </p:cNvCxnSpPr>
          <p:nvPr/>
        </p:nvCxnSpPr>
        <p:spPr>
          <a:xfrm flipH="1">
            <a:off x="5992439" y="2881673"/>
            <a:ext cx="54000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グラフィックス 12" descr="スピーカー">
            <a:extLst>
              <a:ext uri="{FF2B5EF4-FFF2-40B4-BE49-F238E27FC236}">
                <a16:creationId xmlns:a16="http://schemas.microsoft.com/office/drawing/2014/main" id="{8CE59E4E-DF63-4775-A7A6-9707726A9E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28285" y="2442488"/>
            <a:ext cx="914400" cy="914400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244C004-5489-4DB6-93D1-A7F111CED251}"/>
              </a:ext>
            </a:extLst>
          </p:cNvPr>
          <p:cNvSpPr txBox="1"/>
          <p:nvPr/>
        </p:nvSpPr>
        <p:spPr>
          <a:xfrm>
            <a:off x="6060384" y="3247444"/>
            <a:ext cx="1603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スピーカーマイク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84AB33-AF49-40F7-8744-70F47199FE27}"/>
              </a:ext>
            </a:extLst>
          </p:cNvPr>
          <p:cNvSpPr txBox="1"/>
          <p:nvPr/>
        </p:nvSpPr>
        <p:spPr>
          <a:xfrm>
            <a:off x="5301835" y="2291642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端末❷</a:t>
            </a:r>
          </a:p>
        </p:txBody>
      </p:sp>
      <p:sp>
        <p:nvSpPr>
          <p:cNvPr id="26" name="フリーフォーム: 図形 25">
            <a:extLst>
              <a:ext uri="{FF2B5EF4-FFF2-40B4-BE49-F238E27FC236}">
                <a16:creationId xmlns:a16="http://schemas.microsoft.com/office/drawing/2014/main" id="{CC935B78-79C1-4969-B224-FC7AEA638C12}"/>
              </a:ext>
            </a:extLst>
          </p:cNvPr>
          <p:cNvSpPr>
            <a:spLocks noChangeAspect="1"/>
          </p:cNvSpPr>
          <p:nvPr/>
        </p:nvSpPr>
        <p:spPr>
          <a:xfrm>
            <a:off x="5251945" y="2668708"/>
            <a:ext cx="900000" cy="460124"/>
          </a:xfrm>
          <a:custGeom>
            <a:avLst/>
            <a:gdLst>
              <a:gd name="connsiteX0" fmla="*/ 771439 w 891423"/>
              <a:gd name="connsiteY0" fmla="*/ 425272 h 490282"/>
              <a:gd name="connsiteX1" fmla="*/ 771439 w 891423"/>
              <a:gd name="connsiteY1" fmla="*/ 55034 h 490282"/>
              <a:gd name="connsiteX2" fmla="*/ 733705 w 891423"/>
              <a:gd name="connsiteY2" fmla="*/ 17295 h 490282"/>
              <a:gd name="connsiteX3" fmla="*/ 733256 w 891423"/>
              <a:gd name="connsiteY3" fmla="*/ 17297 h 490282"/>
              <a:gd name="connsiteX4" fmla="*/ 168688 w 891423"/>
              <a:gd name="connsiteY4" fmla="*/ 17297 h 490282"/>
              <a:gd name="connsiteX5" fmla="*/ 130951 w 891423"/>
              <a:gd name="connsiteY5" fmla="*/ 55034 h 490282"/>
              <a:gd name="connsiteX6" fmla="*/ 130951 w 891423"/>
              <a:gd name="connsiteY6" fmla="*/ 425272 h 490282"/>
              <a:gd name="connsiteX7" fmla="*/ 17295 w 891423"/>
              <a:gd name="connsiteY7" fmla="*/ 425272 h 490282"/>
              <a:gd name="connsiteX8" fmla="*/ 17295 w 891423"/>
              <a:gd name="connsiteY8" fmla="*/ 444141 h 490282"/>
              <a:gd name="connsiteX9" fmla="*/ 55031 w 891423"/>
              <a:gd name="connsiteY9" fmla="*/ 481878 h 490282"/>
              <a:gd name="connsiteX10" fmla="*/ 846912 w 891423"/>
              <a:gd name="connsiteY10" fmla="*/ 481878 h 490282"/>
              <a:gd name="connsiteX11" fmla="*/ 884649 w 891423"/>
              <a:gd name="connsiteY11" fmla="*/ 444141 h 490282"/>
              <a:gd name="connsiteX12" fmla="*/ 884649 w 891423"/>
              <a:gd name="connsiteY12" fmla="*/ 425272 h 490282"/>
              <a:gd name="connsiteX13" fmla="*/ 374012 w 891423"/>
              <a:gd name="connsiteY13" fmla="*/ 301216 h 490282"/>
              <a:gd name="connsiteX14" fmla="*/ 353064 w 891423"/>
              <a:gd name="connsiteY14" fmla="*/ 322164 h 490282"/>
              <a:gd name="connsiteX15" fmla="*/ 269716 w 891423"/>
              <a:gd name="connsiteY15" fmla="*/ 238816 h 490282"/>
              <a:gd name="connsiteX16" fmla="*/ 353064 w 891423"/>
              <a:gd name="connsiteY16" fmla="*/ 155468 h 490282"/>
              <a:gd name="connsiteX17" fmla="*/ 374012 w 891423"/>
              <a:gd name="connsiteY17" fmla="*/ 176417 h 490282"/>
              <a:gd name="connsiteX18" fmla="*/ 311761 w 891423"/>
              <a:gd name="connsiteY18" fmla="*/ 238816 h 490282"/>
              <a:gd name="connsiteX19" fmla="*/ 429429 w 891423"/>
              <a:gd name="connsiteY19" fmla="*/ 332564 h 490282"/>
              <a:gd name="connsiteX20" fmla="*/ 401944 w 891423"/>
              <a:gd name="connsiteY20" fmla="*/ 321124 h 490282"/>
              <a:gd name="connsiteX21" fmla="*/ 471623 w 891423"/>
              <a:gd name="connsiteY21" fmla="*/ 152942 h 490282"/>
              <a:gd name="connsiteX22" fmla="*/ 498960 w 891423"/>
              <a:gd name="connsiteY22" fmla="*/ 164382 h 490282"/>
              <a:gd name="connsiteX23" fmla="*/ 548286 w 891423"/>
              <a:gd name="connsiteY23" fmla="*/ 322164 h 490282"/>
              <a:gd name="connsiteX24" fmla="*/ 527337 w 891423"/>
              <a:gd name="connsiteY24" fmla="*/ 301216 h 490282"/>
              <a:gd name="connsiteX25" fmla="*/ 589588 w 891423"/>
              <a:gd name="connsiteY25" fmla="*/ 238816 h 490282"/>
              <a:gd name="connsiteX26" fmla="*/ 527337 w 891423"/>
              <a:gd name="connsiteY26" fmla="*/ 176417 h 490282"/>
              <a:gd name="connsiteX27" fmla="*/ 548286 w 891423"/>
              <a:gd name="connsiteY27" fmla="*/ 155468 h 490282"/>
              <a:gd name="connsiteX28" fmla="*/ 631634 w 891423"/>
              <a:gd name="connsiteY28" fmla="*/ 238816 h 49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91423" h="490282">
                <a:moveTo>
                  <a:pt x="771439" y="425272"/>
                </a:moveTo>
                <a:lnTo>
                  <a:pt x="771439" y="55034"/>
                </a:lnTo>
                <a:cubicBezTo>
                  <a:pt x="771440" y="34193"/>
                  <a:pt x="754546" y="17296"/>
                  <a:pt x="733705" y="17295"/>
                </a:cubicBezTo>
                <a:cubicBezTo>
                  <a:pt x="733555" y="17295"/>
                  <a:pt x="733406" y="17296"/>
                  <a:pt x="733256" y="17297"/>
                </a:cubicBezTo>
                <a:lnTo>
                  <a:pt x="168688" y="17297"/>
                </a:lnTo>
                <a:cubicBezTo>
                  <a:pt x="147846" y="17297"/>
                  <a:pt x="130951" y="34193"/>
                  <a:pt x="130951" y="55034"/>
                </a:cubicBezTo>
                <a:lnTo>
                  <a:pt x="130951" y="425272"/>
                </a:lnTo>
                <a:lnTo>
                  <a:pt x="17295" y="425272"/>
                </a:lnTo>
                <a:lnTo>
                  <a:pt x="17295" y="444141"/>
                </a:lnTo>
                <a:cubicBezTo>
                  <a:pt x="17376" y="464948"/>
                  <a:pt x="34224" y="481796"/>
                  <a:pt x="55031" y="481878"/>
                </a:cubicBezTo>
                <a:lnTo>
                  <a:pt x="846912" y="481878"/>
                </a:lnTo>
                <a:cubicBezTo>
                  <a:pt x="867720" y="481796"/>
                  <a:pt x="884568" y="464948"/>
                  <a:pt x="884649" y="444141"/>
                </a:cubicBezTo>
                <a:lnTo>
                  <a:pt x="884649" y="425272"/>
                </a:lnTo>
                <a:close/>
                <a:moveTo>
                  <a:pt x="374012" y="301216"/>
                </a:moveTo>
                <a:lnTo>
                  <a:pt x="353064" y="322164"/>
                </a:lnTo>
                <a:lnTo>
                  <a:pt x="269716" y="238816"/>
                </a:lnTo>
                <a:lnTo>
                  <a:pt x="353064" y="155468"/>
                </a:lnTo>
                <a:lnTo>
                  <a:pt x="374012" y="176417"/>
                </a:lnTo>
                <a:lnTo>
                  <a:pt x="311761" y="238816"/>
                </a:lnTo>
                <a:close/>
                <a:moveTo>
                  <a:pt x="429429" y="332564"/>
                </a:moveTo>
                <a:lnTo>
                  <a:pt x="401944" y="321124"/>
                </a:lnTo>
                <a:lnTo>
                  <a:pt x="471623" y="152942"/>
                </a:lnTo>
                <a:lnTo>
                  <a:pt x="498960" y="164382"/>
                </a:lnTo>
                <a:close/>
                <a:moveTo>
                  <a:pt x="548286" y="322164"/>
                </a:moveTo>
                <a:lnTo>
                  <a:pt x="527337" y="301216"/>
                </a:lnTo>
                <a:lnTo>
                  <a:pt x="589588" y="238816"/>
                </a:lnTo>
                <a:lnTo>
                  <a:pt x="527337" y="176417"/>
                </a:lnTo>
                <a:lnTo>
                  <a:pt x="548286" y="155468"/>
                </a:lnTo>
                <a:lnTo>
                  <a:pt x="631634" y="238816"/>
                </a:lnTo>
                <a:close/>
              </a:path>
            </a:pathLst>
          </a:custGeom>
          <a:solidFill>
            <a:srgbClr val="000000"/>
          </a:solidFill>
          <a:ln w="1478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3" name="吹き出し: 線 22">
            <a:extLst>
              <a:ext uri="{FF2B5EF4-FFF2-40B4-BE49-F238E27FC236}">
                <a16:creationId xmlns:a16="http://schemas.microsoft.com/office/drawing/2014/main" id="{D90D6B08-C753-4139-829F-80155EB7A946}"/>
              </a:ext>
            </a:extLst>
          </p:cNvPr>
          <p:cNvSpPr/>
          <p:nvPr/>
        </p:nvSpPr>
        <p:spPr>
          <a:xfrm>
            <a:off x="5041233" y="3783091"/>
            <a:ext cx="2435807" cy="473297"/>
          </a:xfrm>
          <a:prstGeom prst="borderCallout1">
            <a:avLst>
              <a:gd name="adj1" fmla="val -132455"/>
              <a:gd name="adj2" fmla="val 29640"/>
              <a:gd name="adj3" fmla="val 1175"/>
              <a:gd name="adj4" fmla="val 29514"/>
            </a:avLst>
          </a:prstGeom>
          <a:solidFill>
            <a:srgbClr val="CCFFFF"/>
          </a:solidFill>
          <a:ln w="19050">
            <a:solidFill>
              <a:srgbClr val="0070C0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２校とのやり取りを行う</a:t>
            </a:r>
          </a:p>
        </p:txBody>
      </p:sp>
    </p:spTree>
    <p:extLst>
      <p:ext uri="{BB962C8B-B14F-4D97-AF65-F5344CB8AC3E}">
        <p14:creationId xmlns:p14="http://schemas.microsoft.com/office/powerpoint/2010/main" val="1379784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175</Words>
  <Application>Microsoft Office PowerPoint</Application>
  <PresentationFormat>画面に合わせる (4:3)</PresentationFormat>
  <Paragraphs>43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BIZ UDゴシック</vt:lpstr>
      <vt:lpstr>UD デジタル 教科書体 NK-B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2024-02-08T04:24:22Z</dcterms:created>
  <dcterms:modified xsi:type="dcterms:W3CDTF">2024-02-08T04:24:27Z</dcterms:modified>
</cp:coreProperties>
</file>