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17" autoAdjust="0"/>
  </p:normalViewPr>
  <p:slideViewPr>
    <p:cSldViewPr snapToGrid="0">
      <p:cViewPr varScale="1">
        <p:scale>
          <a:sx n="123" d="100"/>
          <a:sy n="123" d="100"/>
        </p:scale>
        <p:origin x="10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E8E76-2915-4BA6-87C6-67926DC63924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FB051-2DC5-4886-AF10-EEFB44E79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172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21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16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71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67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75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65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72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280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59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15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9F62C-7733-4833-9AAA-549ADB6F1D19}" type="datetimeFigureOut">
              <a:rPr kumimoji="1" lang="ja-JP" altLang="en-US" smtClean="0"/>
              <a:t>2023/1/31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C8DEC-F1B9-472A-825A-C32AF2C54B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38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ECA3951-CEB8-46F8-922A-061ABD92C556}"/>
              </a:ext>
            </a:extLst>
          </p:cNvPr>
          <p:cNvSpPr/>
          <p:nvPr/>
        </p:nvSpPr>
        <p:spPr>
          <a:xfrm>
            <a:off x="341169" y="1482559"/>
            <a:ext cx="2207060" cy="567000"/>
          </a:xfrm>
          <a:prstGeom prst="roundRect">
            <a:avLst>
              <a:gd name="adj" fmla="val 12087"/>
            </a:avLst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月　　日「　　　　　　　　　　　　」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0E4D107-BFCD-4804-96B2-408A6E74D317}"/>
              </a:ext>
            </a:extLst>
          </p:cNvPr>
          <p:cNvSpPr/>
          <p:nvPr/>
        </p:nvSpPr>
        <p:spPr>
          <a:xfrm>
            <a:off x="341169" y="2350125"/>
            <a:ext cx="2207060" cy="567000"/>
          </a:xfrm>
          <a:prstGeom prst="roundRect">
            <a:avLst>
              <a:gd name="adj" fmla="val 12087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月　　日「　　　　　　　　　　　　」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FEF5461A-0F2E-40B0-AAEF-3BFF78C4486C}"/>
              </a:ext>
            </a:extLst>
          </p:cNvPr>
          <p:cNvSpPr/>
          <p:nvPr/>
        </p:nvSpPr>
        <p:spPr>
          <a:xfrm>
            <a:off x="341169" y="3227386"/>
            <a:ext cx="2207060" cy="572341"/>
          </a:xfrm>
          <a:prstGeom prst="roundRect">
            <a:avLst>
              <a:gd name="adj" fmla="val 12087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月　　日「　　　　　　　　　　　　」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BF6768EC-0A94-4146-B3EC-9138ADD67722}"/>
              </a:ext>
            </a:extLst>
          </p:cNvPr>
          <p:cNvSpPr/>
          <p:nvPr/>
        </p:nvSpPr>
        <p:spPr>
          <a:xfrm>
            <a:off x="342269" y="4234977"/>
            <a:ext cx="2205960" cy="573465"/>
          </a:xfrm>
          <a:prstGeom prst="roundRect">
            <a:avLst>
              <a:gd name="adj" fmla="val 12087"/>
            </a:avLst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月　　日「　　　　　　　　　　　　」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680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2023-01-11T02:46:17Z</dcterms:created>
  <dcterms:modified xsi:type="dcterms:W3CDTF">2023-01-31T03:07:46Z</dcterms:modified>
</cp:coreProperties>
</file>